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0" r:id="rId1"/>
  </p:sldMasterIdLst>
  <p:notesMasterIdLst>
    <p:notesMasterId r:id="rId33"/>
  </p:notesMasterIdLst>
  <p:handoutMasterIdLst>
    <p:handoutMasterId r:id="rId34"/>
  </p:handoutMasterIdLst>
  <p:sldIdLst>
    <p:sldId id="258" r:id="rId2"/>
    <p:sldId id="259" r:id="rId3"/>
    <p:sldId id="260" r:id="rId4"/>
    <p:sldId id="286" r:id="rId5"/>
    <p:sldId id="265" r:id="rId6"/>
    <p:sldId id="287" r:id="rId7"/>
    <p:sldId id="263" r:id="rId8"/>
    <p:sldId id="264" r:id="rId9"/>
    <p:sldId id="278" r:id="rId10"/>
    <p:sldId id="266" r:id="rId11"/>
    <p:sldId id="277" r:id="rId12"/>
    <p:sldId id="288" r:id="rId13"/>
    <p:sldId id="290" r:id="rId14"/>
    <p:sldId id="294" r:id="rId15"/>
    <p:sldId id="295" r:id="rId16"/>
    <p:sldId id="296" r:id="rId17"/>
    <p:sldId id="297" r:id="rId18"/>
    <p:sldId id="302" r:id="rId19"/>
    <p:sldId id="303" r:id="rId20"/>
    <p:sldId id="304" r:id="rId21"/>
    <p:sldId id="305" r:id="rId22"/>
    <p:sldId id="306" r:id="rId23"/>
    <p:sldId id="300" r:id="rId24"/>
    <p:sldId id="301" r:id="rId25"/>
    <p:sldId id="273" r:id="rId26"/>
    <p:sldId id="274" r:id="rId27"/>
    <p:sldId id="276" r:id="rId28"/>
    <p:sldId id="281" r:id="rId29"/>
    <p:sldId id="280" r:id="rId30"/>
    <p:sldId id="262" r:id="rId31"/>
    <p:sldId id="282" r:id="rId32"/>
  </p:sldIdLst>
  <p:sldSz cx="9144000" cy="6858000" type="screen4x3"/>
  <p:notesSz cx="7010400" cy="9296400"/>
  <p:defaultTextStyle>
    <a:defPPr>
      <a:defRPr lang="en-US"/>
    </a:defPPr>
    <a:lvl1pPr algn="l" defTabSz="457200" rtl="0" fontAlgn="base">
      <a:spcBef>
        <a:spcPct val="0"/>
      </a:spcBef>
      <a:spcAft>
        <a:spcPct val="0"/>
      </a:spcAft>
      <a:defRPr kern="1200">
        <a:solidFill>
          <a:schemeClr val="tx1"/>
        </a:solidFill>
        <a:latin typeface="Calibri" pitchFamily="34" charset="0"/>
        <a:ea typeface="+mn-ea"/>
        <a:cs typeface="Arial" charset="0"/>
      </a:defRPr>
    </a:lvl1pPr>
    <a:lvl2pPr marL="457200" algn="l" defTabSz="457200" rtl="0" fontAlgn="base">
      <a:spcBef>
        <a:spcPct val="0"/>
      </a:spcBef>
      <a:spcAft>
        <a:spcPct val="0"/>
      </a:spcAft>
      <a:defRPr kern="1200">
        <a:solidFill>
          <a:schemeClr val="tx1"/>
        </a:solidFill>
        <a:latin typeface="Calibri" pitchFamily="34" charset="0"/>
        <a:ea typeface="+mn-ea"/>
        <a:cs typeface="Arial" charset="0"/>
      </a:defRPr>
    </a:lvl2pPr>
    <a:lvl3pPr marL="914400" algn="l" defTabSz="457200" rtl="0" fontAlgn="base">
      <a:spcBef>
        <a:spcPct val="0"/>
      </a:spcBef>
      <a:spcAft>
        <a:spcPct val="0"/>
      </a:spcAft>
      <a:defRPr kern="1200">
        <a:solidFill>
          <a:schemeClr val="tx1"/>
        </a:solidFill>
        <a:latin typeface="Calibri" pitchFamily="34" charset="0"/>
        <a:ea typeface="+mn-ea"/>
        <a:cs typeface="Arial" charset="0"/>
      </a:defRPr>
    </a:lvl3pPr>
    <a:lvl4pPr marL="1371600" algn="l" defTabSz="457200" rtl="0" fontAlgn="base">
      <a:spcBef>
        <a:spcPct val="0"/>
      </a:spcBef>
      <a:spcAft>
        <a:spcPct val="0"/>
      </a:spcAft>
      <a:defRPr kern="1200">
        <a:solidFill>
          <a:schemeClr val="tx1"/>
        </a:solidFill>
        <a:latin typeface="Calibri" pitchFamily="34" charset="0"/>
        <a:ea typeface="+mn-ea"/>
        <a:cs typeface="Arial" charset="0"/>
      </a:defRPr>
    </a:lvl4pPr>
    <a:lvl5pPr marL="1828800" algn="l" defTabSz="457200" rtl="0" fontAlgn="base">
      <a:spcBef>
        <a:spcPct val="0"/>
      </a:spcBef>
      <a:spcAft>
        <a:spcPct val="0"/>
      </a:spcAft>
      <a:defRPr kern="1200">
        <a:solidFill>
          <a:schemeClr val="tx1"/>
        </a:solidFill>
        <a:latin typeface="Calibri" pitchFamily="34" charset="0"/>
        <a:ea typeface="+mn-ea"/>
        <a:cs typeface="Arial" charset="0"/>
      </a:defRPr>
    </a:lvl5pPr>
    <a:lvl6pPr marL="2286000" algn="l" defTabSz="914400" rtl="0" eaLnBrk="1" latinLnBrk="0" hangingPunct="1">
      <a:defRPr kern="1200">
        <a:solidFill>
          <a:schemeClr val="tx1"/>
        </a:solidFill>
        <a:latin typeface="Calibri" pitchFamily="34" charset="0"/>
        <a:ea typeface="+mn-ea"/>
        <a:cs typeface="Arial" charset="0"/>
      </a:defRPr>
    </a:lvl6pPr>
    <a:lvl7pPr marL="2743200" algn="l" defTabSz="914400" rtl="0" eaLnBrk="1" latinLnBrk="0" hangingPunct="1">
      <a:defRPr kern="1200">
        <a:solidFill>
          <a:schemeClr val="tx1"/>
        </a:solidFill>
        <a:latin typeface="Calibri" pitchFamily="34" charset="0"/>
        <a:ea typeface="+mn-ea"/>
        <a:cs typeface="Arial" charset="0"/>
      </a:defRPr>
    </a:lvl7pPr>
    <a:lvl8pPr marL="3200400" algn="l" defTabSz="914400" rtl="0" eaLnBrk="1" latinLnBrk="0" hangingPunct="1">
      <a:defRPr kern="1200">
        <a:solidFill>
          <a:schemeClr val="tx1"/>
        </a:solidFill>
        <a:latin typeface="Calibri" pitchFamily="34" charset="0"/>
        <a:ea typeface="+mn-ea"/>
        <a:cs typeface="Arial" charset="0"/>
      </a:defRPr>
    </a:lvl8pPr>
    <a:lvl9pPr marL="3657600" algn="l" defTabSz="914400" rtl="0" eaLnBrk="1" latinLnBrk="0" hangingPunct="1">
      <a:defRPr kern="1200">
        <a:solidFill>
          <a:schemeClr val="tx1"/>
        </a:solidFill>
        <a:latin typeface="Calibri" pitchFamily="34" charset="0"/>
        <a:ea typeface="+mn-ea"/>
        <a:cs typeface="Arial" charset="0"/>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361" autoAdjust="0"/>
    <p:restoredTop sz="41017" autoAdjust="0"/>
  </p:normalViewPr>
  <p:slideViewPr>
    <p:cSldViewPr snapToGrid="0" snapToObjects="1">
      <p:cViewPr varScale="1">
        <p:scale>
          <a:sx n="29" d="100"/>
          <a:sy n="29" d="100"/>
        </p:scale>
        <p:origin x="2592" y="48"/>
      </p:cViewPr>
      <p:guideLst>
        <p:guide orient="horz" pos="2160"/>
        <p:guide pos="2880"/>
      </p:guideLst>
    </p:cSldViewPr>
  </p:slideViewPr>
  <p:notesTextViewPr>
    <p:cViewPr>
      <p:scale>
        <a:sx n="100" d="100"/>
        <a:sy n="100" d="100"/>
      </p:scale>
      <p:origin x="0" y="0"/>
    </p:cViewPr>
  </p:notesTextViewPr>
  <p:notesViewPr>
    <p:cSldViewPr snapToGrid="0" snapToObjects="1">
      <p:cViewPr varScale="1">
        <p:scale>
          <a:sx n="80" d="100"/>
          <a:sy n="80" d="100"/>
        </p:scale>
        <p:origin x="3162" y="96"/>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handoutMaster" Target="handoutMasters/handout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notesMaster" Target="notesMasters/notesMaster1.xml"/><Relationship Id="rId38"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presProps" Target="pres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8475" cy="466725"/>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970338" y="0"/>
            <a:ext cx="3038475" cy="466725"/>
          </a:xfrm>
          <a:prstGeom prst="rect">
            <a:avLst/>
          </a:prstGeom>
        </p:spPr>
        <p:txBody>
          <a:bodyPr vert="horz" lIns="91440" tIns="45720" rIns="91440" bIns="45720" rtlCol="0"/>
          <a:lstStyle>
            <a:lvl1pPr algn="r">
              <a:defRPr sz="1200"/>
            </a:lvl1pPr>
          </a:lstStyle>
          <a:p>
            <a:fld id="{CEAAB566-7D99-49AF-AE10-5AFEF30F4C42}" type="datetimeFigureOut">
              <a:rPr lang="en-US" smtClean="0"/>
              <a:t>10/11/2022</a:t>
            </a:fld>
            <a:endParaRPr lang="en-US"/>
          </a:p>
        </p:txBody>
      </p:sp>
      <p:sp>
        <p:nvSpPr>
          <p:cNvPr id="4" name="Footer Placeholder 3"/>
          <p:cNvSpPr>
            <a:spLocks noGrp="1"/>
          </p:cNvSpPr>
          <p:nvPr>
            <p:ph type="ftr" sz="quarter" idx="2"/>
          </p:nvPr>
        </p:nvSpPr>
        <p:spPr>
          <a:xfrm>
            <a:off x="0" y="8829675"/>
            <a:ext cx="3038475" cy="466725"/>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970338" y="8829675"/>
            <a:ext cx="3038475" cy="466725"/>
          </a:xfrm>
          <a:prstGeom prst="rect">
            <a:avLst/>
          </a:prstGeom>
        </p:spPr>
        <p:txBody>
          <a:bodyPr vert="horz" lIns="91440" tIns="45720" rIns="91440" bIns="45720" rtlCol="0" anchor="b"/>
          <a:lstStyle>
            <a:lvl1pPr algn="r">
              <a:defRPr sz="1200"/>
            </a:lvl1pPr>
          </a:lstStyle>
          <a:p>
            <a:fld id="{A64C235D-0666-400C-80F0-64AB462D168C}" type="slidenum">
              <a:rPr lang="en-US" smtClean="0"/>
              <a:t>‹#›</a:t>
            </a:fld>
            <a:endParaRPr lang="en-US"/>
          </a:p>
        </p:txBody>
      </p:sp>
    </p:spTree>
    <p:extLst>
      <p:ext uri="{BB962C8B-B14F-4D97-AF65-F5344CB8AC3E}">
        <p14:creationId xmlns:p14="http://schemas.microsoft.com/office/powerpoint/2010/main" val="3221699078"/>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77" tIns="46589" rIns="93177" bIns="46589" rtlCol="0"/>
          <a:lstStyle>
            <a:lvl1pPr algn="l">
              <a:defRPr sz="1200"/>
            </a:lvl1pPr>
          </a:lstStyle>
          <a:p>
            <a:endParaRPr lang="en-US"/>
          </a:p>
        </p:txBody>
      </p:sp>
      <p:sp>
        <p:nvSpPr>
          <p:cNvPr id="3" name="Date Placeholder 2"/>
          <p:cNvSpPr>
            <a:spLocks noGrp="1"/>
          </p:cNvSpPr>
          <p:nvPr>
            <p:ph type="dt" idx="1"/>
          </p:nvPr>
        </p:nvSpPr>
        <p:spPr>
          <a:xfrm>
            <a:off x="3970938" y="0"/>
            <a:ext cx="3037840" cy="464820"/>
          </a:xfrm>
          <a:prstGeom prst="rect">
            <a:avLst/>
          </a:prstGeom>
        </p:spPr>
        <p:txBody>
          <a:bodyPr vert="horz" lIns="93177" tIns="46589" rIns="93177" bIns="46589" rtlCol="0"/>
          <a:lstStyle>
            <a:lvl1pPr algn="r">
              <a:defRPr sz="1200"/>
            </a:lvl1pPr>
          </a:lstStyle>
          <a:p>
            <a:fld id="{5B367442-1B2B-4C42-9BB2-A6B32860B04A}" type="datetimeFigureOut">
              <a:rPr lang="en-US" smtClean="0"/>
              <a:pPr/>
              <a:t>10/11/2022</a:t>
            </a:fld>
            <a:endParaRPr lang="en-US"/>
          </a:p>
        </p:txBody>
      </p:sp>
      <p:sp>
        <p:nvSpPr>
          <p:cNvPr id="4" name="Slide Image Placeholder 3"/>
          <p:cNvSpPr>
            <a:spLocks noGrp="1" noRot="1" noChangeAspect="1"/>
          </p:cNvSpPr>
          <p:nvPr>
            <p:ph type="sldImg" idx="2"/>
          </p:nvPr>
        </p:nvSpPr>
        <p:spPr>
          <a:xfrm>
            <a:off x="1181100" y="696913"/>
            <a:ext cx="4648200" cy="3486150"/>
          </a:xfrm>
          <a:prstGeom prst="rect">
            <a:avLst/>
          </a:prstGeom>
          <a:noFill/>
          <a:ln w="12700">
            <a:solidFill>
              <a:prstClr val="black"/>
            </a:solidFill>
          </a:ln>
        </p:spPr>
        <p:txBody>
          <a:bodyPr vert="horz" lIns="93177" tIns="46589" rIns="93177" bIns="46589" rtlCol="0" anchor="ctr"/>
          <a:lstStyle/>
          <a:p>
            <a:endParaRPr lang="en-US"/>
          </a:p>
        </p:txBody>
      </p:sp>
      <p:sp>
        <p:nvSpPr>
          <p:cNvPr id="5" name="Notes Placeholder 4"/>
          <p:cNvSpPr>
            <a:spLocks noGrp="1"/>
          </p:cNvSpPr>
          <p:nvPr>
            <p:ph type="body" sz="quarter" idx="3"/>
          </p:nvPr>
        </p:nvSpPr>
        <p:spPr>
          <a:xfrm>
            <a:off x="701040" y="4415790"/>
            <a:ext cx="5608320" cy="4183380"/>
          </a:xfrm>
          <a:prstGeom prst="rect">
            <a:avLst/>
          </a:prstGeom>
        </p:spPr>
        <p:txBody>
          <a:bodyPr vert="horz" lIns="93177" tIns="46589" rIns="93177" bIns="46589"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829967"/>
            <a:ext cx="3037840" cy="464820"/>
          </a:xfrm>
          <a:prstGeom prst="rect">
            <a:avLst/>
          </a:prstGeom>
        </p:spPr>
        <p:txBody>
          <a:bodyPr vert="horz" lIns="93177" tIns="46589" rIns="93177" bIns="46589" rtlCol="0" anchor="b"/>
          <a:lstStyle>
            <a:lvl1pPr algn="l">
              <a:defRPr sz="1200"/>
            </a:lvl1pPr>
          </a:lstStyle>
          <a:p>
            <a:endParaRPr lang="en-US"/>
          </a:p>
        </p:txBody>
      </p:sp>
      <p:sp>
        <p:nvSpPr>
          <p:cNvPr id="7" name="Slide Number Placeholder 6"/>
          <p:cNvSpPr>
            <a:spLocks noGrp="1"/>
          </p:cNvSpPr>
          <p:nvPr>
            <p:ph type="sldNum" sz="quarter" idx="5"/>
          </p:nvPr>
        </p:nvSpPr>
        <p:spPr>
          <a:xfrm>
            <a:off x="3970938" y="8829967"/>
            <a:ext cx="3037840" cy="464820"/>
          </a:xfrm>
          <a:prstGeom prst="rect">
            <a:avLst/>
          </a:prstGeom>
        </p:spPr>
        <p:txBody>
          <a:bodyPr vert="horz" lIns="93177" tIns="46589" rIns="93177" bIns="46589" rtlCol="0" anchor="b"/>
          <a:lstStyle>
            <a:lvl1pPr algn="r">
              <a:defRPr sz="1200"/>
            </a:lvl1pPr>
          </a:lstStyle>
          <a:p>
            <a:fld id="{E77BE7BF-2AE0-4AA2-9355-2502AB98E4B4}" type="slidenum">
              <a:rPr lang="en-US" smtClean="0"/>
              <a:pPr/>
              <a:t>‹#›</a:t>
            </a:fld>
            <a:endParaRPr lang="en-US"/>
          </a:p>
        </p:txBody>
      </p:sp>
    </p:spTree>
    <p:extLst>
      <p:ext uri="{BB962C8B-B14F-4D97-AF65-F5344CB8AC3E}">
        <p14:creationId xmlns:p14="http://schemas.microsoft.com/office/powerpoint/2010/main" val="48682528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smtClean="0"/>
          </a:p>
        </p:txBody>
      </p:sp>
      <p:sp>
        <p:nvSpPr>
          <p:cNvPr id="4" name="Slide Number Placeholder 3"/>
          <p:cNvSpPr>
            <a:spLocks noGrp="1"/>
          </p:cNvSpPr>
          <p:nvPr>
            <p:ph type="sldNum" sz="quarter" idx="10"/>
          </p:nvPr>
        </p:nvSpPr>
        <p:spPr/>
        <p:txBody>
          <a:bodyPr/>
          <a:lstStyle/>
          <a:p>
            <a:fld id="{E77BE7BF-2AE0-4AA2-9355-2502AB98E4B4}" type="slidenum">
              <a:rPr lang="en-US" smtClean="0"/>
              <a:pPr/>
              <a:t>1</a:t>
            </a:fld>
            <a:endParaRPr lang="en-US"/>
          </a:p>
        </p:txBody>
      </p:sp>
    </p:spTree>
    <p:extLst>
      <p:ext uri="{BB962C8B-B14F-4D97-AF65-F5344CB8AC3E}">
        <p14:creationId xmlns:p14="http://schemas.microsoft.com/office/powerpoint/2010/main" val="420305447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sz="1100" b="1" dirty="0">
              <a:latin typeface="Times New Roman" panose="02020603050405020304" pitchFamily="18" charset="0"/>
              <a:cs typeface="Times New Roman" panose="02020603050405020304" pitchFamily="18" charset="0"/>
            </a:endParaRPr>
          </a:p>
        </p:txBody>
      </p:sp>
      <p:sp>
        <p:nvSpPr>
          <p:cNvPr id="4" name="Slide Number Placeholder 3"/>
          <p:cNvSpPr>
            <a:spLocks noGrp="1"/>
          </p:cNvSpPr>
          <p:nvPr>
            <p:ph type="sldNum" sz="quarter" idx="10"/>
          </p:nvPr>
        </p:nvSpPr>
        <p:spPr/>
        <p:txBody>
          <a:bodyPr/>
          <a:lstStyle/>
          <a:p>
            <a:fld id="{E77BE7BF-2AE0-4AA2-9355-2502AB98E4B4}" type="slidenum">
              <a:rPr lang="en-US" smtClean="0"/>
              <a:pPr/>
              <a:t>2</a:t>
            </a:fld>
            <a:endParaRPr lang="en-US"/>
          </a:p>
        </p:txBody>
      </p:sp>
    </p:spTree>
    <p:extLst>
      <p:ext uri="{BB962C8B-B14F-4D97-AF65-F5344CB8AC3E}">
        <p14:creationId xmlns:p14="http://schemas.microsoft.com/office/powerpoint/2010/main" val="271098104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sz="1100" b="1" dirty="0" smtClean="0">
              <a:latin typeface="Times New Roman" panose="02020603050405020304" pitchFamily="18" charset="0"/>
              <a:cs typeface="Times New Roman" panose="02020603050405020304" pitchFamily="18" charset="0"/>
            </a:endParaRPr>
          </a:p>
        </p:txBody>
      </p:sp>
      <p:sp>
        <p:nvSpPr>
          <p:cNvPr id="4" name="Slide Number Placeholder 3"/>
          <p:cNvSpPr>
            <a:spLocks noGrp="1"/>
          </p:cNvSpPr>
          <p:nvPr>
            <p:ph type="sldNum" sz="quarter" idx="10"/>
          </p:nvPr>
        </p:nvSpPr>
        <p:spPr/>
        <p:txBody>
          <a:bodyPr/>
          <a:lstStyle/>
          <a:p>
            <a:fld id="{E77BE7BF-2AE0-4AA2-9355-2502AB98E4B4}" type="slidenum">
              <a:rPr lang="en-US" smtClean="0"/>
              <a:pPr/>
              <a:t>3</a:t>
            </a:fld>
            <a:endParaRPr lang="en-US"/>
          </a:p>
        </p:txBody>
      </p:sp>
    </p:spTree>
    <p:extLst>
      <p:ext uri="{BB962C8B-B14F-4D97-AF65-F5344CB8AC3E}">
        <p14:creationId xmlns:p14="http://schemas.microsoft.com/office/powerpoint/2010/main" val="367798350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457200" indent="-457200">
              <a:buFont typeface="Arial" panose="020B0604020202020204" pitchFamily="34" charset="0"/>
              <a:buChar char="•"/>
            </a:pPr>
            <a:endParaRPr lang="en-US" sz="1100" b="0" i="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E77BE7BF-2AE0-4AA2-9355-2502AB98E4B4}" type="slidenum">
              <a:rPr lang="en-US" smtClean="0"/>
              <a:pPr/>
              <a:t>4</a:t>
            </a:fld>
            <a:endParaRPr lang="en-US"/>
          </a:p>
        </p:txBody>
      </p:sp>
    </p:spTree>
    <p:extLst>
      <p:ext uri="{BB962C8B-B14F-4D97-AF65-F5344CB8AC3E}">
        <p14:creationId xmlns:p14="http://schemas.microsoft.com/office/powerpoint/2010/main" val="417137605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1774">
              <a:defRPr/>
            </a:pPr>
            <a:endParaRPr lang="en-US" sz="1400" dirty="0"/>
          </a:p>
        </p:txBody>
      </p:sp>
      <p:sp>
        <p:nvSpPr>
          <p:cNvPr id="4" name="Slide Number Placeholder 3"/>
          <p:cNvSpPr>
            <a:spLocks noGrp="1"/>
          </p:cNvSpPr>
          <p:nvPr>
            <p:ph type="sldNum" sz="quarter" idx="10"/>
          </p:nvPr>
        </p:nvSpPr>
        <p:spPr/>
        <p:txBody>
          <a:bodyPr/>
          <a:lstStyle/>
          <a:p>
            <a:fld id="{E77BE7BF-2AE0-4AA2-9355-2502AB98E4B4}" type="slidenum">
              <a:rPr lang="en-US" smtClean="0"/>
              <a:pPr/>
              <a:t>5</a:t>
            </a:fld>
            <a:endParaRPr lang="en-US"/>
          </a:p>
        </p:txBody>
      </p:sp>
    </p:spTree>
    <p:extLst>
      <p:ext uri="{BB962C8B-B14F-4D97-AF65-F5344CB8AC3E}">
        <p14:creationId xmlns:p14="http://schemas.microsoft.com/office/powerpoint/2010/main" val="3640936647"/>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indent="0">
              <a:buFont typeface="+mj-lt"/>
              <a:buNone/>
            </a:pPr>
            <a:endParaRPr lang="en-US" sz="1100" b="0" i="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E77BE7BF-2AE0-4AA2-9355-2502AB98E4B4}" type="slidenum">
              <a:rPr lang="en-US" smtClean="0"/>
              <a:pPr/>
              <a:t>6</a:t>
            </a:fld>
            <a:endParaRPr lang="en-US"/>
          </a:p>
        </p:txBody>
      </p:sp>
    </p:spTree>
    <p:extLst>
      <p:ext uri="{BB962C8B-B14F-4D97-AF65-F5344CB8AC3E}">
        <p14:creationId xmlns:p14="http://schemas.microsoft.com/office/powerpoint/2010/main" val="12012629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E77BE7BF-2AE0-4AA2-9355-2502AB98E4B4}" type="slidenum">
              <a:rPr lang="en-US" smtClean="0"/>
              <a:pPr/>
              <a:t>7</a:t>
            </a:fld>
            <a:endParaRPr lang="en-US"/>
          </a:p>
        </p:txBody>
      </p:sp>
    </p:spTree>
    <p:extLst>
      <p:ext uri="{BB962C8B-B14F-4D97-AF65-F5344CB8AC3E}">
        <p14:creationId xmlns:p14="http://schemas.microsoft.com/office/powerpoint/2010/main" val="154107411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smtClean="0"/>
          </a:p>
        </p:txBody>
      </p:sp>
      <p:sp>
        <p:nvSpPr>
          <p:cNvPr id="4" name="Slide Number Placeholder 3"/>
          <p:cNvSpPr>
            <a:spLocks noGrp="1"/>
          </p:cNvSpPr>
          <p:nvPr>
            <p:ph type="sldNum" sz="quarter" idx="10"/>
          </p:nvPr>
        </p:nvSpPr>
        <p:spPr/>
        <p:txBody>
          <a:bodyPr/>
          <a:lstStyle/>
          <a:p>
            <a:fld id="{E77BE7BF-2AE0-4AA2-9355-2502AB98E4B4}" type="slidenum">
              <a:rPr lang="en-US" smtClean="0"/>
              <a:pPr/>
              <a:t>8</a:t>
            </a:fld>
            <a:endParaRPr lang="en-US"/>
          </a:p>
        </p:txBody>
      </p:sp>
    </p:spTree>
    <p:extLst>
      <p:ext uri="{BB962C8B-B14F-4D97-AF65-F5344CB8AC3E}">
        <p14:creationId xmlns:p14="http://schemas.microsoft.com/office/powerpoint/2010/main" val="42881556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E77BE7BF-2AE0-4AA2-9355-2502AB98E4B4}" type="slidenum">
              <a:rPr lang="en-US" smtClean="0"/>
              <a:pPr/>
              <a:t>9</a:t>
            </a:fld>
            <a:endParaRPr lang="en-US"/>
          </a:p>
        </p:txBody>
      </p:sp>
    </p:spTree>
    <p:extLst>
      <p:ext uri="{BB962C8B-B14F-4D97-AF65-F5344CB8AC3E}">
        <p14:creationId xmlns:p14="http://schemas.microsoft.com/office/powerpoint/2010/main" val="428961454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E77BE7BF-2AE0-4AA2-9355-2502AB98E4B4}" type="slidenum">
              <a:rPr lang="en-US" smtClean="0"/>
              <a:pPr/>
              <a:t>10</a:t>
            </a:fld>
            <a:endParaRPr lang="en-US"/>
          </a:p>
        </p:txBody>
      </p:sp>
    </p:spTree>
    <p:extLst>
      <p:ext uri="{BB962C8B-B14F-4D97-AF65-F5344CB8AC3E}">
        <p14:creationId xmlns:p14="http://schemas.microsoft.com/office/powerpoint/2010/main" val="117052132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701040" y="4415789"/>
            <a:ext cx="5608320" cy="4535705"/>
          </a:xfrm>
        </p:spPr>
        <p:txBody>
          <a:bodyPr>
            <a:noAutofit/>
          </a:bodyPr>
          <a:lstStyle/>
          <a:p>
            <a:endParaRPr lang="en-US" sz="900" dirty="0" smtClean="0">
              <a:latin typeface="Times New Roman" panose="02020603050405020304" pitchFamily="18" charset="0"/>
              <a:cs typeface="Times New Roman" panose="02020603050405020304" pitchFamily="18" charset="0"/>
            </a:endParaRPr>
          </a:p>
        </p:txBody>
      </p:sp>
      <p:sp>
        <p:nvSpPr>
          <p:cNvPr id="4" name="Slide Number Placeholder 3"/>
          <p:cNvSpPr>
            <a:spLocks noGrp="1"/>
          </p:cNvSpPr>
          <p:nvPr>
            <p:ph type="sldNum" sz="quarter" idx="10"/>
          </p:nvPr>
        </p:nvSpPr>
        <p:spPr/>
        <p:txBody>
          <a:bodyPr/>
          <a:lstStyle/>
          <a:p>
            <a:fld id="{E77BE7BF-2AE0-4AA2-9355-2502AB98E4B4}" type="slidenum">
              <a:rPr lang="en-US" smtClean="0"/>
              <a:pPr/>
              <a:t>11</a:t>
            </a:fld>
            <a:endParaRPr lang="en-US"/>
          </a:p>
        </p:txBody>
      </p:sp>
    </p:spTree>
    <p:extLst>
      <p:ext uri="{BB962C8B-B14F-4D97-AF65-F5344CB8AC3E}">
        <p14:creationId xmlns:p14="http://schemas.microsoft.com/office/powerpoint/2010/main" val="236136465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19063" lvl="0" indent="-344488">
              <a:lnSpc>
                <a:spcPct val="90000"/>
              </a:lnSpc>
              <a:spcBef>
                <a:spcPts val="1800"/>
              </a:spcBef>
            </a:pPr>
            <a:endParaRPr lang="en-US" baseline="0" dirty="0" smtClean="0">
              <a:latin typeface="Arial" panose="020B0604020202020204" pitchFamily="34" charset="0"/>
              <a:cs typeface="Arial" panose="020B0604020202020204" pitchFamily="34" charset="0"/>
            </a:endParaRPr>
          </a:p>
          <a:p>
            <a:pPr marL="119063" lvl="0" indent="-344488">
              <a:lnSpc>
                <a:spcPct val="90000"/>
              </a:lnSpc>
              <a:spcBef>
                <a:spcPts val="1800"/>
              </a:spcBef>
            </a:pPr>
            <a:endParaRPr lang="en-US" dirty="0" smtClean="0">
              <a:latin typeface="Arial" panose="020B0604020202020204" pitchFamily="34" charset="0"/>
              <a:cs typeface="Arial" panose="020B0604020202020204" pitchFamily="34" charset="0"/>
            </a:endParaRPr>
          </a:p>
          <a:p>
            <a:endParaRPr lang="en-US" dirty="0"/>
          </a:p>
        </p:txBody>
      </p:sp>
      <p:sp>
        <p:nvSpPr>
          <p:cNvPr id="4" name="Slide Number Placeholder 3"/>
          <p:cNvSpPr>
            <a:spLocks noGrp="1"/>
          </p:cNvSpPr>
          <p:nvPr>
            <p:ph type="sldNum" sz="quarter" idx="10"/>
          </p:nvPr>
        </p:nvSpPr>
        <p:spPr/>
        <p:txBody>
          <a:bodyPr/>
          <a:lstStyle/>
          <a:p>
            <a:fld id="{E77BE7BF-2AE0-4AA2-9355-2502AB98E4B4}" type="slidenum">
              <a:rPr lang="en-US" smtClean="0"/>
              <a:pPr/>
              <a:t>12</a:t>
            </a:fld>
            <a:endParaRPr lang="en-US"/>
          </a:p>
        </p:txBody>
      </p:sp>
    </p:spTree>
    <p:extLst>
      <p:ext uri="{BB962C8B-B14F-4D97-AF65-F5344CB8AC3E}">
        <p14:creationId xmlns:p14="http://schemas.microsoft.com/office/powerpoint/2010/main" val="420252677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sz="1200" i="1"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E77BE7BF-2AE0-4AA2-9355-2502AB98E4B4}" type="slidenum">
              <a:rPr lang="en-US" smtClean="0"/>
              <a:pPr/>
              <a:t>13</a:t>
            </a:fld>
            <a:endParaRPr lang="en-US"/>
          </a:p>
        </p:txBody>
      </p:sp>
    </p:spTree>
    <p:extLst>
      <p:ext uri="{BB962C8B-B14F-4D97-AF65-F5344CB8AC3E}">
        <p14:creationId xmlns:p14="http://schemas.microsoft.com/office/powerpoint/2010/main" val="83743647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200" kern="1200" dirty="0" smtClean="0">
                <a:solidFill>
                  <a:schemeClr val="tx1"/>
                </a:solidFill>
                <a:effectLst/>
                <a:latin typeface="+mn-lt"/>
                <a:ea typeface="+mn-ea"/>
                <a:cs typeface="+mn-cs"/>
              </a:rPr>
              <a:t> </a:t>
            </a:r>
          </a:p>
        </p:txBody>
      </p:sp>
      <p:sp>
        <p:nvSpPr>
          <p:cNvPr id="4" name="Slide Number Placeholder 3"/>
          <p:cNvSpPr>
            <a:spLocks noGrp="1"/>
          </p:cNvSpPr>
          <p:nvPr>
            <p:ph type="sldNum" sz="quarter" idx="10"/>
          </p:nvPr>
        </p:nvSpPr>
        <p:spPr/>
        <p:txBody>
          <a:bodyPr/>
          <a:lstStyle/>
          <a:p>
            <a:fld id="{E77BE7BF-2AE0-4AA2-9355-2502AB98E4B4}" type="slidenum">
              <a:rPr lang="en-US" smtClean="0"/>
              <a:pPr/>
              <a:t>14</a:t>
            </a:fld>
            <a:endParaRPr lang="en-US"/>
          </a:p>
        </p:txBody>
      </p:sp>
    </p:spTree>
    <p:extLst>
      <p:ext uri="{BB962C8B-B14F-4D97-AF65-F5344CB8AC3E}">
        <p14:creationId xmlns:p14="http://schemas.microsoft.com/office/powerpoint/2010/main" val="2310031181"/>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sz="1200" i="1"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E77BE7BF-2AE0-4AA2-9355-2502AB98E4B4}" type="slidenum">
              <a:rPr lang="en-US" smtClean="0"/>
              <a:pPr/>
              <a:t>15</a:t>
            </a:fld>
            <a:endParaRPr lang="en-US"/>
          </a:p>
        </p:txBody>
      </p:sp>
    </p:spTree>
    <p:extLst>
      <p:ext uri="{BB962C8B-B14F-4D97-AF65-F5344CB8AC3E}">
        <p14:creationId xmlns:p14="http://schemas.microsoft.com/office/powerpoint/2010/main" val="307003873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sz="1600" b="0" i="1"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E77BE7BF-2AE0-4AA2-9355-2502AB98E4B4}" type="slidenum">
              <a:rPr lang="en-US" smtClean="0"/>
              <a:pPr/>
              <a:t>16</a:t>
            </a:fld>
            <a:endParaRPr lang="en-US"/>
          </a:p>
        </p:txBody>
      </p:sp>
    </p:spTree>
    <p:extLst>
      <p:ext uri="{BB962C8B-B14F-4D97-AF65-F5344CB8AC3E}">
        <p14:creationId xmlns:p14="http://schemas.microsoft.com/office/powerpoint/2010/main" val="245518131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939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normAutofit/>
          </a:bodyPr>
          <a:lstStyle/>
          <a:p>
            <a:endParaRPr lang="en-US" altLang="en-US" dirty="0" smtClean="0"/>
          </a:p>
        </p:txBody>
      </p:sp>
      <p:sp>
        <p:nvSpPr>
          <p:cNvPr id="5939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eaLnBrk="0" hangingPunct="0">
              <a:spcBef>
                <a:spcPct val="30000"/>
              </a:spcBef>
              <a:defRPr sz="1200">
                <a:solidFill>
                  <a:schemeClr val="tx1"/>
                </a:solidFill>
                <a:latin typeface="Calibri" pitchFamily="34" charset="0"/>
              </a:defRPr>
            </a:lvl1pPr>
            <a:lvl2pPr marL="742909" indent="-285734" eaLnBrk="0" hangingPunct="0">
              <a:spcBef>
                <a:spcPct val="30000"/>
              </a:spcBef>
              <a:defRPr sz="1200">
                <a:solidFill>
                  <a:schemeClr val="tx1"/>
                </a:solidFill>
                <a:latin typeface="Calibri" pitchFamily="34" charset="0"/>
              </a:defRPr>
            </a:lvl2pPr>
            <a:lvl3pPr marL="1142937" indent="-228587" eaLnBrk="0" hangingPunct="0">
              <a:spcBef>
                <a:spcPct val="30000"/>
              </a:spcBef>
              <a:defRPr sz="1200">
                <a:solidFill>
                  <a:schemeClr val="tx1"/>
                </a:solidFill>
                <a:latin typeface="Calibri" pitchFamily="34" charset="0"/>
              </a:defRPr>
            </a:lvl3pPr>
            <a:lvl4pPr marL="1600111" indent="-228587" eaLnBrk="0" hangingPunct="0">
              <a:spcBef>
                <a:spcPct val="30000"/>
              </a:spcBef>
              <a:defRPr sz="1200">
                <a:solidFill>
                  <a:schemeClr val="tx1"/>
                </a:solidFill>
                <a:latin typeface="Calibri" pitchFamily="34" charset="0"/>
              </a:defRPr>
            </a:lvl4pPr>
            <a:lvl5pPr marL="2057287" indent="-228587" eaLnBrk="0" hangingPunct="0">
              <a:spcBef>
                <a:spcPct val="30000"/>
              </a:spcBef>
              <a:defRPr sz="1200">
                <a:solidFill>
                  <a:schemeClr val="tx1"/>
                </a:solidFill>
                <a:latin typeface="Calibri" pitchFamily="34" charset="0"/>
              </a:defRPr>
            </a:lvl5pPr>
            <a:lvl6pPr marL="2514461" indent="-228587" defTabSz="457174" eaLnBrk="0" fontAlgn="base" hangingPunct="0">
              <a:spcBef>
                <a:spcPct val="30000"/>
              </a:spcBef>
              <a:spcAft>
                <a:spcPct val="0"/>
              </a:spcAft>
              <a:defRPr sz="1200">
                <a:solidFill>
                  <a:schemeClr val="tx1"/>
                </a:solidFill>
                <a:latin typeface="Calibri" pitchFamily="34" charset="0"/>
              </a:defRPr>
            </a:lvl6pPr>
            <a:lvl7pPr marL="2971635" indent="-228587" defTabSz="457174" eaLnBrk="0" fontAlgn="base" hangingPunct="0">
              <a:spcBef>
                <a:spcPct val="30000"/>
              </a:spcBef>
              <a:spcAft>
                <a:spcPct val="0"/>
              </a:spcAft>
              <a:defRPr sz="1200">
                <a:solidFill>
                  <a:schemeClr val="tx1"/>
                </a:solidFill>
                <a:latin typeface="Calibri" pitchFamily="34" charset="0"/>
              </a:defRPr>
            </a:lvl7pPr>
            <a:lvl8pPr marL="3428811" indent="-228587" defTabSz="457174" eaLnBrk="0" fontAlgn="base" hangingPunct="0">
              <a:spcBef>
                <a:spcPct val="30000"/>
              </a:spcBef>
              <a:spcAft>
                <a:spcPct val="0"/>
              </a:spcAft>
              <a:defRPr sz="1200">
                <a:solidFill>
                  <a:schemeClr val="tx1"/>
                </a:solidFill>
                <a:latin typeface="Calibri" pitchFamily="34" charset="0"/>
              </a:defRPr>
            </a:lvl8pPr>
            <a:lvl9pPr marL="3885985" indent="-228587" defTabSz="457174" eaLnBrk="0" fontAlgn="base" hangingPunct="0">
              <a:spcBef>
                <a:spcPct val="30000"/>
              </a:spcBef>
              <a:spcAft>
                <a:spcPct val="0"/>
              </a:spcAft>
              <a:defRPr sz="1200">
                <a:solidFill>
                  <a:schemeClr val="tx1"/>
                </a:solidFill>
                <a:latin typeface="Calibri" pitchFamily="34" charset="0"/>
              </a:defRPr>
            </a:lvl9pPr>
          </a:lstStyle>
          <a:p>
            <a:pPr eaLnBrk="1" hangingPunct="1">
              <a:spcBef>
                <a:spcPct val="0"/>
              </a:spcBef>
            </a:pPr>
            <a:fld id="{031E6BDA-2E40-4E3D-AF89-AE444A600216}" type="slidenum">
              <a:rPr lang="en-US" altLang="en-US" smtClean="0">
                <a:latin typeface="Arial" charset="0"/>
                <a:ea typeface="ＭＳ Ｐゴシック" pitchFamily="34" charset="-128"/>
              </a:rPr>
              <a:pPr eaLnBrk="1" hangingPunct="1">
                <a:spcBef>
                  <a:spcPct val="0"/>
                </a:spcBef>
              </a:pPr>
              <a:t>17</a:t>
            </a:fld>
            <a:endParaRPr lang="en-US" altLang="en-US" dirty="0" smtClean="0">
              <a:latin typeface="Arial" charset="0"/>
              <a:ea typeface="ＭＳ Ｐゴシック" pitchFamily="34" charset="-128"/>
            </a:endParaRPr>
          </a:p>
        </p:txBody>
      </p:sp>
    </p:spTree>
    <p:extLst>
      <p:ext uri="{BB962C8B-B14F-4D97-AF65-F5344CB8AC3E}">
        <p14:creationId xmlns:p14="http://schemas.microsoft.com/office/powerpoint/2010/main" val="636138134"/>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E77BE7BF-2AE0-4AA2-9355-2502AB98E4B4}" type="slidenum">
              <a:rPr lang="en-US" smtClean="0"/>
              <a:pPr/>
              <a:t>18</a:t>
            </a:fld>
            <a:endParaRPr lang="en-US"/>
          </a:p>
        </p:txBody>
      </p:sp>
    </p:spTree>
    <p:extLst>
      <p:ext uri="{BB962C8B-B14F-4D97-AF65-F5344CB8AC3E}">
        <p14:creationId xmlns:p14="http://schemas.microsoft.com/office/powerpoint/2010/main" val="3146038434"/>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smtClean="0"/>
          </a:p>
        </p:txBody>
      </p:sp>
      <p:sp>
        <p:nvSpPr>
          <p:cNvPr id="4" name="Slide Number Placeholder 3"/>
          <p:cNvSpPr>
            <a:spLocks noGrp="1"/>
          </p:cNvSpPr>
          <p:nvPr>
            <p:ph type="sldNum" sz="quarter" idx="10"/>
          </p:nvPr>
        </p:nvSpPr>
        <p:spPr/>
        <p:txBody>
          <a:bodyPr/>
          <a:lstStyle/>
          <a:p>
            <a:fld id="{E77BE7BF-2AE0-4AA2-9355-2502AB98E4B4}" type="slidenum">
              <a:rPr lang="en-US" smtClean="0"/>
              <a:pPr/>
              <a:t>19</a:t>
            </a:fld>
            <a:endParaRPr lang="en-US"/>
          </a:p>
        </p:txBody>
      </p:sp>
    </p:spTree>
    <p:extLst>
      <p:ext uri="{BB962C8B-B14F-4D97-AF65-F5344CB8AC3E}">
        <p14:creationId xmlns:p14="http://schemas.microsoft.com/office/powerpoint/2010/main" val="2814196439"/>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smtClean="0"/>
          </a:p>
        </p:txBody>
      </p:sp>
      <p:sp>
        <p:nvSpPr>
          <p:cNvPr id="4" name="Slide Number Placeholder 3"/>
          <p:cNvSpPr>
            <a:spLocks noGrp="1"/>
          </p:cNvSpPr>
          <p:nvPr>
            <p:ph type="sldNum" sz="quarter" idx="10"/>
          </p:nvPr>
        </p:nvSpPr>
        <p:spPr/>
        <p:txBody>
          <a:bodyPr/>
          <a:lstStyle/>
          <a:p>
            <a:fld id="{E77BE7BF-2AE0-4AA2-9355-2502AB98E4B4}" type="slidenum">
              <a:rPr lang="en-US" smtClean="0"/>
              <a:pPr/>
              <a:t>20</a:t>
            </a:fld>
            <a:endParaRPr lang="en-US"/>
          </a:p>
        </p:txBody>
      </p:sp>
    </p:spTree>
    <p:extLst>
      <p:ext uri="{BB962C8B-B14F-4D97-AF65-F5344CB8AC3E}">
        <p14:creationId xmlns:p14="http://schemas.microsoft.com/office/powerpoint/2010/main" val="1008545519"/>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E77BE7BF-2AE0-4AA2-9355-2502AB98E4B4}" type="slidenum">
              <a:rPr lang="en-US" smtClean="0"/>
              <a:pPr/>
              <a:t>21</a:t>
            </a:fld>
            <a:endParaRPr lang="en-US"/>
          </a:p>
        </p:txBody>
      </p:sp>
    </p:spTree>
    <p:extLst>
      <p:ext uri="{BB962C8B-B14F-4D97-AF65-F5344CB8AC3E}">
        <p14:creationId xmlns:p14="http://schemas.microsoft.com/office/powerpoint/2010/main" val="2158720740"/>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p:txBody>
      </p:sp>
      <p:sp>
        <p:nvSpPr>
          <p:cNvPr id="4" name="Slide Number Placeholder 3"/>
          <p:cNvSpPr>
            <a:spLocks noGrp="1"/>
          </p:cNvSpPr>
          <p:nvPr>
            <p:ph type="sldNum" sz="quarter" idx="10"/>
          </p:nvPr>
        </p:nvSpPr>
        <p:spPr/>
        <p:txBody>
          <a:bodyPr/>
          <a:lstStyle/>
          <a:p>
            <a:fld id="{E77BE7BF-2AE0-4AA2-9355-2502AB98E4B4}" type="slidenum">
              <a:rPr lang="en-US" smtClean="0"/>
              <a:pPr/>
              <a:t>22</a:t>
            </a:fld>
            <a:endParaRPr lang="en-US"/>
          </a:p>
        </p:txBody>
      </p:sp>
    </p:spTree>
    <p:extLst>
      <p:ext uri="{BB962C8B-B14F-4D97-AF65-F5344CB8AC3E}">
        <p14:creationId xmlns:p14="http://schemas.microsoft.com/office/powerpoint/2010/main" val="546524096"/>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041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dirty="0" smtClean="0"/>
          </a:p>
        </p:txBody>
      </p:sp>
      <p:sp>
        <p:nvSpPr>
          <p:cNvPr id="6042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eaLnBrk="0" hangingPunct="0">
              <a:spcBef>
                <a:spcPct val="30000"/>
              </a:spcBef>
              <a:defRPr sz="1200">
                <a:solidFill>
                  <a:schemeClr val="tx1"/>
                </a:solidFill>
                <a:latin typeface="Calibri" pitchFamily="34" charset="0"/>
              </a:defRPr>
            </a:lvl1pPr>
            <a:lvl2pPr marL="755608" indent="-290497" eaLnBrk="0" hangingPunct="0">
              <a:spcBef>
                <a:spcPct val="30000"/>
              </a:spcBef>
              <a:defRPr sz="1200">
                <a:solidFill>
                  <a:schemeClr val="tx1"/>
                </a:solidFill>
                <a:latin typeface="Calibri" pitchFamily="34" charset="0"/>
              </a:defRPr>
            </a:lvl2pPr>
            <a:lvl3pPr marL="1163574" indent="-231762" eaLnBrk="0" hangingPunct="0">
              <a:spcBef>
                <a:spcPct val="30000"/>
              </a:spcBef>
              <a:defRPr sz="1200">
                <a:solidFill>
                  <a:schemeClr val="tx1"/>
                </a:solidFill>
                <a:latin typeface="Calibri" pitchFamily="34" charset="0"/>
              </a:defRPr>
            </a:lvl3pPr>
            <a:lvl4pPr marL="1630273" indent="-231762" eaLnBrk="0" hangingPunct="0">
              <a:spcBef>
                <a:spcPct val="30000"/>
              </a:spcBef>
              <a:defRPr sz="1200">
                <a:solidFill>
                  <a:schemeClr val="tx1"/>
                </a:solidFill>
                <a:latin typeface="Calibri" pitchFamily="34" charset="0"/>
              </a:defRPr>
            </a:lvl4pPr>
            <a:lvl5pPr marL="2095384" indent="-231762" eaLnBrk="0" hangingPunct="0">
              <a:spcBef>
                <a:spcPct val="30000"/>
              </a:spcBef>
              <a:defRPr sz="1200">
                <a:solidFill>
                  <a:schemeClr val="tx1"/>
                </a:solidFill>
                <a:latin typeface="Calibri" pitchFamily="34" charset="0"/>
              </a:defRPr>
            </a:lvl5pPr>
            <a:lvl6pPr marL="2552559" indent="-231762" defTabSz="457174" eaLnBrk="0" fontAlgn="base" hangingPunct="0">
              <a:spcBef>
                <a:spcPct val="30000"/>
              </a:spcBef>
              <a:spcAft>
                <a:spcPct val="0"/>
              </a:spcAft>
              <a:defRPr sz="1200">
                <a:solidFill>
                  <a:schemeClr val="tx1"/>
                </a:solidFill>
                <a:latin typeface="Calibri" pitchFamily="34" charset="0"/>
              </a:defRPr>
            </a:lvl6pPr>
            <a:lvl7pPr marL="3009734" indent="-231762" defTabSz="457174" eaLnBrk="0" fontAlgn="base" hangingPunct="0">
              <a:spcBef>
                <a:spcPct val="30000"/>
              </a:spcBef>
              <a:spcAft>
                <a:spcPct val="0"/>
              </a:spcAft>
              <a:defRPr sz="1200">
                <a:solidFill>
                  <a:schemeClr val="tx1"/>
                </a:solidFill>
                <a:latin typeface="Calibri" pitchFamily="34" charset="0"/>
              </a:defRPr>
            </a:lvl7pPr>
            <a:lvl8pPr marL="3466908" indent="-231762" defTabSz="457174" eaLnBrk="0" fontAlgn="base" hangingPunct="0">
              <a:spcBef>
                <a:spcPct val="30000"/>
              </a:spcBef>
              <a:spcAft>
                <a:spcPct val="0"/>
              </a:spcAft>
              <a:defRPr sz="1200">
                <a:solidFill>
                  <a:schemeClr val="tx1"/>
                </a:solidFill>
                <a:latin typeface="Calibri" pitchFamily="34" charset="0"/>
              </a:defRPr>
            </a:lvl8pPr>
            <a:lvl9pPr marL="3924083" indent="-231762" defTabSz="457174" eaLnBrk="0" fontAlgn="base" hangingPunct="0">
              <a:spcBef>
                <a:spcPct val="30000"/>
              </a:spcBef>
              <a:spcAft>
                <a:spcPct val="0"/>
              </a:spcAft>
              <a:defRPr sz="1200">
                <a:solidFill>
                  <a:schemeClr val="tx1"/>
                </a:solidFill>
                <a:latin typeface="Calibri" pitchFamily="34" charset="0"/>
              </a:defRPr>
            </a:lvl9pPr>
          </a:lstStyle>
          <a:p>
            <a:pPr eaLnBrk="1" hangingPunct="1">
              <a:spcBef>
                <a:spcPct val="0"/>
              </a:spcBef>
            </a:pPr>
            <a:fld id="{178959CC-B02B-4376-A0A8-3CE1095550F4}" type="slidenum">
              <a:rPr lang="en-US" altLang="en-US" smtClean="0">
                <a:latin typeface="Arial" charset="0"/>
                <a:ea typeface="ＭＳ Ｐゴシック" pitchFamily="34" charset="-128"/>
              </a:rPr>
              <a:pPr eaLnBrk="1" hangingPunct="1">
                <a:spcBef>
                  <a:spcPct val="0"/>
                </a:spcBef>
              </a:pPr>
              <a:t>23</a:t>
            </a:fld>
            <a:endParaRPr lang="en-US" altLang="en-US" dirty="0" smtClean="0">
              <a:latin typeface="Arial" charset="0"/>
              <a:ea typeface="ＭＳ Ｐゴシック" pitchFamily="34" charset="-128"/>
            </a:endParaRPr>
          </a:p>
        </p:txBody>
      </p:sp>
    </p:spTree>
    <p:extLst>
      <p:ext uri="{BB962C8B-B14F-4D97-AF65-F5344CB8AC3E}">
        <p14:creationId xmlns:p14="http://schemas.microsoft.com/office/powerpoint/2010/main" val="3798678754"/>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4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144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sz="1400" dirty="0" smtClean="0">
              <a:latin typeface="Arial" panose="020B0604020202020204" pitchFamily="34" charset="0"/>
              <a:cs typeface="Arial" panose="020B0604020202020204" pitchFamily="34" charset="0"/>
            </a:endParaRPr>
          </a:p>
        </p:txBody>
      </p:sp>
      <p:sp>
        <p:nvSpPr>
          <p:cNvPr id="6144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eaLnBrk="0" hangingPunct="0">
              <a:spcBef>
                <a:spcPct val="30000"/>
              </a:spcBef>
              <a:defRPr sz="1200">
                <a:solidFill>
                  <a:schemeClr val="tx1"/>
                </a:solidFill>
                <a:latin typeface="Calibri" pitchFamily="34" charset="0"/>
              </a:defRPr>
            </a:lvl1pPr>
            <a:lvl2pPr marL="755608" indent="-290497" eaLnBrk="0" hangingPunct="0">
              <a:spcBef>
                <a:spcPct val="30000"/>
              </a:spcBef>
              <a:defRPr sz="1200">
                <a:solidFill>
                  <a:schemeClr val="tx1"/>
                </a:solidFill>
                <a:latin typeface="Calibri" pitchFamily="34" charset="0"/>
              </a:defRPr>
            </a:lvl2pPr>
            <a:lvl3pPr marL="1163574" indent="-231762" eaLnBrk="0" hangingPunct="0">
              <a:spcBef>
                <a:spcPct val="30000"/>
              </a:spcBef>
              <a:defRPr sz="1200">
                <a:solidFill>
                  <a:schemeClr val="tx1"/>
                </a:solidFill>
                <a:latin typeface="Calibri" pitchFamily="34" charset="0"/>
              </a:defRPr>
            </a:lvl3pPr>
            <a:lvl4pPr marL="1630273" indent="-231762" eaLnBrk="0" hangingPunct="0">
              <a:spcBef>
                <a:spcPct val="30000"/>
              </a:spcBef>
              <a:defRPr sz="1200">
                <a:solidFill>
                  <a:schemeClr val="tx1"/>
                </a:solidFill>
                <a:latin typeface="Calibri" pitchFamily="34" charset="0"/>
              </a:defRPr>
            </a:lvl4pPr>
            <a:lvl5pPr marL="2095384" indent="-231762" eaLnBrk="0" hangingPunct="0">
              <a:spcBef>
                <a:spcPct val="30000"/>
              </a:spcBef>
              <a:defRPr sz="1200">
                <a:solidFill>
                  <a:schemeClr val="tx1"/>
                </a:solidFill>
                <a:latin typeface="Calibri" pitchFamily="34" charset="0"/>
              </a:defRPr>
            </a:lvl5pPr>
            <a:lvl6pPr marL="2552559" indent="-231762" defTabSz="457174" eaLnBrk="0" fontAlgn="base" hangingPunct="0">
              <a:spcBef>
                <a:spcPct val="30000"/>
              </a:spcBef>
              <a:spcAft>
                <a:spcPct val="0"/>
              </a:spcAft>
              <a:defRPr sz="1200">
                <a:solidFill>
                  <a:schemeClr val="tx1"/>
                </a:solidFill>
                <a:latin typeface="Calibri" pitchFamily="34" charset="0"/>
              </a:defRPr>
            </a:lvl6pPr>
            <a:lvl7pPr marL="3009734" indent="-231762" defTabSz="457174" eaLnBrk="0" fontAlgn="base" hangingPunct="0">
              <a:spcBef>
                <a:spcPct val="30000"/>
              </a:spcBef>
              <a:spcAft>
                <a:spcPct val="0"/>
              </a:spcAft>
              <a:defRPr sz="1200">
                <a:solidFill>
                  <a:schemeClr val="tx1"/>
                </a:solidFill>
                <a:latin typeface="Calibri" pitchFamily="34" charset="0"/>
              </a:defRPr>
            </a:lvl7pPr>
            <a:lvl8pPr marL="3466908" indent="-231762" defTabSz="457174" eaLnBrk="0" fontAlgn="base" hangingPunct="0">
              <a:spcBef>
                <a:spcPct val="30000"/>
              </a:spcBef>
              <a:spcAft>
                <a:spcPct val="0"/>
              </a:spcAft>
              <a:defRPr sz="1200">
                <a:solidFill>
                  <a:schemeClr val="tx1"/>
                </a:solidFill>
                <a:latin typeface="Calibri" pitchFamily="34" charset="0"/>
              </a:defRPr>
            </a:lvl8pPr>
            <a:lvl9pPr marL="3924083" indent="-231762" defTabSz="457174" eaLnBrk="0" fontAlgn="base" hangingPunct="0">
              <a:spcBef>
                <a:spcPct val="30000"/>
              </a:spcBef>
              <a:spcAft>
                <a:spcPct val="0"/>
              </a:spcAft>
              <a:defRPr sz="1200">
                <a:solidFill>
                  <a:schemeClr val="tx1"/>
                </a:solidFill>
                <a:latin typeface="Calibri" pitchFamily="34" charset="0"/>
              </a:defRPr>
            </a:lvl9pPr>
          </a:lstStyle>
          <a:p>
            <a:pPr eaLnBrk="1" hangingPunct="1">
              <a:spcBef>
                <a:spcPct val="0"/>
              </a:spcBef>
            </a:pPr>
            <a:fld id="{3BC32070-A3AB-44BF-8822-1E067A860DA0}" type="slidenum">
              <a:rPr lang="en-US" altLang="en-US" smtClean="0">
                <a:latin typeface="Arial" charset="0"/>
                <a:ea typeface="ＭＳ Ｐゴシック" pitchFamily="34" charset="-128"/>
              </a:rPr>
              <a:pPr eaLnBrk="1" hangingPunct="1">
                <a:spcBef>
                  <a:spcPct val="0"/>
                </a:spcBef>
              </a:pPr>
              <a:t>24</a:t>
            </a:fld>
            <a:endParaRPr lang="en-US" altLang="en-US" dirty="0" smtClean="0">
              <a:latin typeface="Arial" charset="0"/>
              <a:ea typeface="ＭＳ Ｐゴシック" pitchFamily="34" charset="-128"/>
            </a:endParaRPr>
          </a:p>
        </p:txBody>
      </p:sp>
    </p:spTree>
    <p:extLst>
      <p:ext uri="{BB962C8B-B14F-4D97-AF65-F5344CB8AC3E}">
        <p14:creationId xmlns:p14="http://schemas.microsoft.com/office/powerpoint/2010/main" val="3205567734"/>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0" i="0" kern="1200" dirty="0" smtClean="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E77BE7BF-2AE0-4AA2-9355-2502AB98E4B4}" type="slidenum">
              <a:rPr lang="en-US" smtClean="0"/>
              <a:pPr/>
              <a:t>25</a:t>
            </a:fld>
            <a:endParaRPr lang="en-US"/>
          </a:p>
        </p:txBody>
      </p:sp>
    </p:spTree>
    <p:extLst>
      <p:ext uri="{BB962C8B-B14F-4D97-AF65-F5344CB8AC3E}">
        <p14:creationId xmlns:p14="http://schemas.microsoft.com/office/powerpoint/2010/main" val="2661403193"/>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E77BE7BF-2AE0-4AA2-9355-2502AB98E4B4}" type="slidenum">
              <a:rPr lang="en-US" smtClean="0"/>
              <a:pPr/>
              <a:t>26</a:t>
            </a:fld>
            <a:endParaRPr lang="en-US"/>
          </a:p>
        </p:txBody>
      </p:sp>
    </p:spTree>
    <p:extLst>
      <p:ext uri="{BB962C8B-B14F-4D97-AF65-F5344CB8AC3E}">
        <p14:creationId xmlns:p14="http://schemas.microsoft.com/office/powerpoint/2010/main" val="640770157"/>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1774">
              <a:defRPr/>
            </a:pPr>
            <a:endParaRPr lang="en-US" sz="1400" dirty="0">
              <a:latin typeface="Times New Roman" panose="02020603050405020304" pitchFamily="18" charset="0"/>
              <a:cs typeface="Times New Roman" panose="02020603050405020304" pitchFamily="18" charset="0"/>
            </a:endParaRPr>
          </a:p>
        </p:txBody>
      </p:sp>
      <p:sp>
        <p:nvSpPr>
          <p:cNvPr id="4" name="Slide Number Placeholder 3"/>
          <p:cNvSpPr>
            <a:spLocks noGrp="1"/>
          </p:cNvSpPr>
          <p:nvPr>
            <p:ph type="sldNum" sz="quarter" idx="10"/>
          </p:nvPr>
        </p:nvSpPr>
        <p:spPr/>
        <p:txBody>
          <a:bodyPr/>
          <a:lstStyle/>
          <a:p>
            <a:fld id="{E77BE7BF-2AE0-4AA2-9355-2502AB98E4B4}" type="slidenum">
              <a:rPr lang="en-US" smtClean="0"/>
              <a:pPr/>
              <a:t>27</a:t>
            </a:fld>
            <a:endParaRPr lang="en-US"/>
          </a:p>
        </p:txBody>
      </p:sp>
    </p:spTree>
    <p:extLst>
      <p:ext uri="{BB962C8B-B14F-4D97-AF65-F5344CB8AC3E}">
        <p14:creationId xmlns:p14="http://schemas.microsoft.com/office/powerpoint/2010/main" val="1999269710"/>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E77BE7BF-2AE0-4AA2-9355-2502AB98E4B4}" type="slidenum">
              <a:rPr lang="en-US" smtClean="0"/>
              <a:pPr/>
              <a:t>28</a:t>
            </a:fld>
            <a:endParaRPr lang="en-US"/>
          </a:p>
        </p:txBody>
      </p:sp>
    </p:spTree>
    <p:extLst>
      <p:ext uri="{BB962C8B-B14F-4D97-AF65-F5344CB8AC3E}">
        <p14:creationId xmlns:p14="http://schemas.microsoft.com/office/powerpoint/2010/main" val="184027025"/>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E77BE7BF-2AE0-4AA2-9355-2502AB98E4B4}" type="slidenum">
              <a:rPr lang="en-US" smtClean="0"/>
              <a:pPr/>
              <a:t>29</a:t>
            </a:fld>
            <a:endParaRPr lang="en-US"/>
          </a:p>
        </p:txBody>
      </p:sp>
    </p:spTree>
    <p:extLst>
      <p:ext uri="{BB962C8B-B14F-4D97-AF65-F5344CB8AC3E}">
        <p14:creationId xmlns:p14="http://schemas.microsoft.com/office/powerpoint/2010/main" val="1286962368"/>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E77BE7BF-2AE0-4AA2-9355-2502AB98E4B4}" type="slidenum">
              <a:rPr lang="en-US" smtClean="0"/>
              <a:pPr/>
              <a:t>30</a:t>
            </a:fld>
            <a:endParaRPr lang="en-US"/>
          </a:p>
        </p:txBody>
      </p:sp>
    </p:spTree>
    <p:extLst>
      <p:ext uri="{BB962C8B-B14F-4D97-AF65-F5344CB8AC3E}">
        <p14:creationId xmlns:p14="http://schemas.microsoft.com/office/powerpoint/2010/main" val="2237938737"/>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E77BE7BF-2AE0-4AA2-9355-2502AB98E4B4}" type="slidenum">
              <a:rPr lang="en-US" smtClean="0"/>
              <a:pPr/>
              <a:t>31</a:t>
            </a:fld>
            <a:endParaRPr lang="en-US"/>
          </a:p>
        </p:txBody>
      </p:sp>
    </p:spTree>
    <p:extLst>
      <p:ext uri="{BB962C8B-B14F-4D97-AF65-F5344CB8AC3E}">
        <p14:creationId xmlns:p14="http://schemas.microsoft.com/office/powerpoint/2010/main" val="1406500609"/>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lvl1pPr>
              <a:defRPr>
                <a:solidFill>
                  <a:schemeClr val="tx2"/>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5" name="Slide Number Placeholder 4"/>
          <p:cNvSpPr>
            <a:spLocks noGrp="1"/>
          </p:cNvSpPr>
          <p:nvPr>
            <p:ph type="sldNum" sz="quarter" idx="10"/>
          </p:nvPr>
        </p:nvSpPr>
        <p:spPr/>
        <p:txBody>
          <a:bodyPr/>
          <a:lstStyle>
            <a:lvl1pPr>
              <a:defRPr/>
            </a:lvl1pPr>
          </a:lstStyle>
          <a:p>
            <a:r>
              <a:rPr lang="en-US" smtClean="0"/>
              <a:t>Page | </a:t>
            </a:r>
            <a:fld id="{BC79CCBE-52D1-E04C-B564-6DE01C585E81}" type="slidenum">
              <a:rPr lang="en-US" smtClean="0"/>
              <a:pPr/>
              <a:t>‹#›</a:t>
            </a:fld>
            <a:endParaRPr lang="en-US" dirty="0"/>
          </a:p>
        </p:txBody>
      </p:sp>
    </p:spTree>
    <p:extLst>
      <p:ext uri="{BB962C8B-B14F-4D97-AF65-F5344CB8AC3E}">
        <p14:creationId xmlns:p14="http://schemas.microsoft.com/office/powerpoint/2010/main" val="106662085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Slide Number Placeholder 5"/>
          <p:cNvSpPr>
            <a:spLocks noGrp="1"/>
          </p:cNvSpPr>
          <p:nvPr>
            <p:ph type="sldNum" sz="quarter" idx="10"/>
          </p:nvPr>
        </p:nvSpPr>
        <p:spPr/>
        <p:txBody>
          <a:bodyPr/>
          <a:lstStyle>
            <a:lvl1pPr>
              <a:defRPr/>
            </a:lvl1pPr>
          </a:lstStyle>
          <a:p>
            <a:r>
              <a:rPr lang="en-US" smtClean="0"/>
              <a:t>Page | </a:t>
            </a:r>
            <a:fld id="{BC79CCBE-52D1-E04C-B564-6DE01C585E81}" type="slidenum">
              <a:rPr lang="en-US" smtClean="0"/>
              <a:pPr/>
              <a:t>‹#›</a:t>
            </a:fld>
            <a:endParaRPr lang="en-US" dirty="0"/>
          </a:p>
        </p:txBody>
      </p:sp>
    </p:spTree>
    <p:extLst>
      <p:ext uri="{BB962C8B-B14F-4D97-AF65-F5344CB8AC3E}">
        <p14:creationId xmlns:p14="http://schemas.microsoft.com/office/powerpoint/2010/main" val="2871749362"/>
      </p:ext>
    </p:extLst>
  </p:cSld>
  <p:clrMapOvr>
    <a:masterClrMapping/>
  </p:clrMapOvr>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Slide Number Placeholder 5"/>
          <p:cNvSpPr>
            <a:spLocks noGrp="1"/>
          </p:cNvSpPr>
          <p:nvPr>
            <p:ph type="sldNum" sz="quarter" idx="10"/>
          </p:nvPr>
        </p:nvSpPr>
        <p:spPr/>
        <p:txBody>
          <a:bodyPr/>
          <a:lstStyle>
            <a:lvl1pPr>
              <a:defRPr/>
            </a:lvl1pPr>
          </a:lstStyle>
          <a:p>
            <a:r>
              <a:rPr lang="en-US" smtClean="0"/>
              <a:t>Page | </a:t>
            </a:r>
            <a:fld id="{BC79CCBE-52D1-E04C-B564-6DE01C585E81}" type="slidenum">
              <a:rPr lang="en-US" smtClean="0"/>
              <a:pPr/>
              <a:t>‹#›</a:t>
            </a:fld>
            <a:endParaRPr lang="en-US" dirty="0"/>
          </a:p>
        </p:txBody>
      </p:sp>
      <p:sp>
        <p:nvSpPr>
          <p:cNvPr id="5" name="TextBox 4"/>
          <p:cNvSpPr txBox="1"/>
          <p:nvPr/>
        </p:nvSpPr>
        <p:spPr>
          <a:xfrm>
            <a:off x="3593989" y="5947576"/>
            <a:ext cx="2822713" cy="276999"/>
          </a:xfrm>
          <a:prstGeom prst="rect">
            <a:avLst/>
          </a:prstGeom>
          <a:noFill/>
        </p:spPr>
        <p:txBody>
          <a:bodyPr wrap="square" rtlCol="0">
            <a:spAutoFit/>
          </a:bodyPr>
          <a:lstStyle/>
          <a:p>
            <a:r>
              <a:rPr lang="en-US" sz="1200" dirty="0" smtClean="0">
                <a:latin typeface="Arial" panose="020B0604020202020204" pitchFamily="34" charset="0"/>
                <a:cs typeface="Arial" panose="020B0604020202020204" pitchFamily="34" charset="0"/>
              </a:rPr>
              <a:t>FOR OFFICIAL USE ONLY</a:t>
            </a:r>
            <a:endParaRPr lang="en-US" sz="1200"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199275493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Slide Number Placeholder 5"/>
          <p:cNvSpPr>
            <a:spLocks noGrp="1"/>
          </p:cNvSpPr>
          <p:nvPr>
            <p:ph type="sldNum" sz="quarter" idx="10"/>
          </p:nvPr>
        </p:nvSpPr>
        <p:spPr/>
        <p:txBody>
          <a:bodyPr/>
          <a:lstStyle>
            <a:lvl1pPr>
              <a:defRPr/>
            </a:lvl1pPr>
          </a:lstStyle>
          <a:p>
            <a:r>
              <a:rPr lang="en-US" smtClean="0"/>
              <a:t>Page | </a:t>
            </a:r>
            <a:fld id="{BC79CCBE-52D1-E04C-B564-6DE01C585E81}" type="slidenum">
              <a:rPr lang="en-US" smtClean="0"/>
              <a:pPr/>
              <a:t>‹#›</a:t>
            </a:fld>
            <a:endParaRPr lang="en-US" dirty="0"/>
          </a:p>
        </p:txBody>
      </p:sp>
    </p:spTree>
    <p:extLst>
      <p:ext uri="{BB962C8B-B14F-4D97-AF65-F5344CB8AC3E}">
        <p14:creationId xmlns:p14="http://schemas.microsoft.com/office/powerpoint/2010/main" val="244599133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Slide Number Placeholder 5"/>
          <p:cNvSpPr>
            <a:spLocks noGrp="1"/>
          </p:cNvSpPr>
          <p:nvPr>
            <p:ph type="sldNum" sz="quarter" idx="10"/>
          </p:nvPr>
        </p:nvSpPr>
        <p:spPr/>
        <p:txBody>
          <a:bodyPr/>
          <a:lstStyle>
            <a:lvl1pPr>
              <a:defRPr/>
            </a:lvl1pPr>
          </a:lstStyle>
          <a:p>
            <a:r>
              <a:rPr lang="en-US" smtClean="0"/>
              <a:t>Page | </a:t>
            </a:r>
            <a:fld id="{BC79CCBE-52D1-E04C-B564-6DE01C585E81}" type="slidenum">
              <a:rPr lang="en-US" smtClean="0"/>
              <a:pPr/>
              <a:t>‹#›</a:t>
            </a:fld>
            <a:endParaRPr lang="en-US" dirty="0"/>
          </a:p>
        </p:txBody>
      </p:sp>
    </p:spTree>
    <p:extLst>
      <p:ext uri="{BB962C8B-B14F-4D97-AF65-F5344CB8AC3E}">
        <p14:creationId xmlns:p14="http://schemas.microsoft.com/office/powerpoint/2010/main" val="154022955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Slide Number Placeholder 5"/>
          <p:cNvSpPr>
            <a:spLocks noGrp="1"/>
          </p:cNvSpPr>
          <p:nvPr>
            <p:ph type="sldNum" sz="quarter" idx="10"/>
          </p:nvPr>
        </p:nvSpPr>
        <p:spPr/>
        <p:txBody>
          <a:bodyPr/>
          <a:lstStyle>
            <a:lvl1pPr>
              <a:defRPr/>
            </a:lvl1pPr>
          </a:lstStyle>
          <a:p>
            <a:r>
              <a:rPr lang="en-US" smtClean="0"/>
              <a:t>Page | </a:t>
            </a:r>
            <a:fld id="{BC79CCBE-52D1-E04C-B564-6DE01C585E81}" type="slidenum">
              <a:rPr lang="en-US" smtClean="0"/>
              <a:pPr/>
              <a:t>‹#›</a:t>
            </a:fld>
            <a:endParaRPr lang="en-US" dirty="0"/>
          </a:p>
        </p:txBody>
      </p:sp>
    </p:spTree>
    <p:extLst>
      <p:ext uri="{BB962C8B-B14F-4D97-AF65-F5344CB8AC3E}">
        <p14:creationId xmlns:p14="http://schemas.microsoft.com/office/powerpoint/2010/main" val="136649248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p:cSld name="Blank">
    <p:bg>
      <p:bgPr>
        <a:solidFill>
          <a:schemeClr val="bg1"/>
        </a:solidFill>
        <a:effectLst/>
      </p:bgPr>
    </p:bg>
    <p:spTree>
      <p:nvGrpSpPr>
        <p:cNvPr id="1" name=""/>
        <p:cNvGrpSpPr/>
        <p:nvPr/>
      </p:nvGrpSpPr>
      <p:grpSpPr>
        <a:xfrm>
          <a:off x="0" y="0"/>
          <a:ext cx="0" cy="0"/>
          <a:chOff x="0" y="0"/>
          <a:chExt cx="0" cy="0"/>
        </a:xfrm>
      </p:grpSpPr>
      <p:sp>
        <p:nvSpPr>
          <p:cNvPr id="2" name="Slide Number Placeholder 4"/>
          <p:cNvSpPr>
            <a:spLocks noGrp="1"/>
          </p:cNvSpPr>
          <p:nvPr>
            <p:ph type="sldNum" sz="quarter" idx="10"/>
          </p:nvPr>
        </p:nvSpPr>
        <p:spPr/>
        <p:txBody>
          <a:bodyPr/>
          <a:lstStyle>
            <a:lvl1pPr>
              <a:defRPr smtClean="0">
                <a:solidFill>
                  <a:schemeClr val="tx2"/>
                </a:solidFill>
              </a:defRPr>
            </a:lvl1pPr>
          </a:lstStyle>
          <a:p>
            <a:r>
              <a:rPr lang="en-US" smtClean="0"/>
              <a:t>Page | </a:t>
            </a:r>
            <a:fld id="{BC79CCBE-52D1-E04C-B564-6DE01C585E81}" type="slidenum">
              <a:rPr lang="en-US" smtClean="0"/>
              <a:pPr/>
              <a:t>‹#›</a:t>
            </a:fld>
            <a:endParaRPr lang="en-US" dirty="0"/>
          </a:p>
        </p:txBody>
      </p:sp>
    </p:spTree>
    <p:extLst>
      <p:ext uri="{BB962C8B-B14F-4D97-AF65-F5344CB8AC3E}">
        <p14:creationId xmlns:p14="http://schemas.microsoft.com/office/powerpoint/2010/main" val="371779624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Slide Number Placeholder 5"/>
          <p:cNvSpPr>
            <a:spLocks noGrp="1"/>
          </p:cNvSpPr>
          <p:nvPr>
            <p:ph type="sldNum" sz="quarter" idx="10"/>
          </p:nvPr>
        </p:nvSpPr>
        <p:spPr/>
        <p:txBody>
          <a:bodyPr/>
          <a:lstStyle>
            <a:lvl1pPr>
              <a:defRPr/>
            </a:lvl1pPr>
          </a:lstStyle>
          <a:p>
            <a:r>
              <a:rPr lang="en-US" smtClean="0"/>
              <a:t>Page | </a:t>
            </a:r>
            <a:fld id="{BC79CCBE-52D1-E04C-B564-6DE01C585E81}" type="slidenum">
              <a:rPr lang="en-US" smtClean="0"/>
              <a:pPr/>
              <a:t>‹#›</a:t>
            </a:fld>
            <a:endParaRPr lang="en-US" dirty="0"/>
          </a:p>
        </p:txBody>
      </p:sp>
    </p:spTree>
    <p:extLst>
      <p:ext uri="{BB962C8B-B14F-4D97-AF65-F5344CB8AC3E}">
        <p14:creationId xmlns:p14="http://schemas.microsoft.com/office/powerpoint/2010/main" val="149167831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smtClean="0"/>
              <a:t>Click icon to add picture</a:t>
            </a:r>
            <a:endParaRPr lang="en-US" noProof="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Slide Number Placeholder 5"/>
          <p:cNvSpPr>
            <a:spLocks noGrp="1"/>
          </p:cNvSpPr>
          <p:nvPr>
            <p:ph type="sldNum" sz="quarter" idx="10"/>
          </p:nvPr>
        </p:nvSpPr>
        <p:spPr/>
        <p:txBody>
          <a:bodyPr/>
          <a:lstStyle>
            <a:lvl1pPr>
              <a:defRPr/>
            </a:lvl1pPr>
          </a:lstStyle>
          <a:p>
            <a:r>
              <a:rPr lang="en-US" smtClean="0"/>
              <a:t>Page | </a:t>
            </a:r>
            <a:fld id="{BC79CCBE-52D1-E04C-B564-6DE01C585E81}" type="slidenum">
              <a:rPr lang="en-US" smtClean="0"/>
              <a:pPr/>
              <a:t>‹#›</a:t>
            </a:fld>
            <a:endParaRPr lang="en-US" dirty="0"/>
          </a:p>
        </p:txBody>
      </p:sp>
    </p:spTree>
    <p:extLst>
      <p:ext uri="{BB962C8B-B14F-4D97-AF65-F5344CB8AC3E}">
        <p14:creationId xmlns:p14="http://schemas.microsoft.com/office/powerpoint/2010/main" val="218153317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Slide Number Placeholder 5"/>
          <p:cNvSpPr>
            <a:spLocks noGrp="1"/>
          </p:cNvSpPr>
          <p:nvPr>
            <p:ph type="sldNum" sz="quarter" idx="10"/>
          </p:nvPr>
        </p:nvSpPr>
        <p:spPr/>
        <p:txBody>
          <a:bodyPr/>
          <a:lstStyle>
            <a:lvl1pPr>
              <a:defRPr/>
            </a:lvl1pPr>
          </a:lstStyle>
          <a:p>
            <a:r>
              <a:rPr lang="en-US" smtClean="0"/>
              <a:t>Page | </a:t>
            </a:r>
            <a:fld id="{BC79CCBE-52D1-E04C-B564-6DE01C585E81}" type="slidenum">
              <a:rPr lang="en-US" smtClean="0"/>
              <a:pPr/>
              <a:t>‹#›</a:t>
            </a:fld>
            <a:endParaRPr lang="en-US" dirty="0"/>
          </a:p>
        </p:txBody>
      </p:sp>
    </p:spTree>
    <p:extLst>
      <p:ext uri="{BB962C8B-B14F-4D97-AF65-F5344CB8AC3E}">
        <p14:creationId xmlns:p14="http://schemas.microsoft.com/office/powerpoint/2010/main" val="162726710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Slide Number Placeholder 5"/>
          <p:cNvSpPr>
            <a:spLocks noGrp="1"/>
          </p:cNvSpPr>
          <p:nvPr>
            <p:ph type="sldNum" sz="quarter" idx="10"/>
          </p:nvPr>
        </p:nvSpPr>
        <p:spPr/>
        <p:txBody>
          <a:bodyPr/>
          <a:lstStyle>
            <a:lvl1pPr>
              <a:defRPr/>
            </a:lvl1pPr>
          </a:lstStyle>
          <a:p>
            <a:r>
              <a:rPr lang="en-US" smtClean="0"/>
              <a:t>Page | </a:t>
            </a:r>
            <a:fld id="{BC79CCBE-52D1-E04C-B564-6DE01C585E81}" type="slidenum">
              <a:rPr lang="en-US" smtClean="0"/>
              <a:pPr/>
              <a:t>‹#›</a:t>
            </a:fld>
            <a:endParaRPr lang="en-US" dirty="0"/>
          </a:p>
        </p:txBody>
      </p:sp>
    </p:spTree>
    <p:extLst>
      <p:ext uri="{BB962C8B-B14F-4D97-AF65-F5344CB8AC3E}">
        <p14:creationId xmlns:p14="http://schemas.microsoft.com/office/powerpoint/2010/main" val="278350688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dgm">
  <p:cSld name="Title and Diagram or Organization Char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smtClean="0"/>
              <a:t>Click to edit Master title style</a:t>
            </a:r>
            <a:endParaRPr lang="en-US"/>
          </a:p>
        </p:txBody>
      </p:sp>
      <p:sp>
        <p:nvSpPr>
          <p:cNvPr id="3" name="SmartArt Placeholder 2"/>
          <p:cNvSpPr>
            <a:spLocks noGrp="1"/>
          </p:cNvSpPr>
          <p:nvPr>
            <p:ph type="dgm" idx="1"/>
          </p:nvPr>
        </p:nvSpPr>
        <p:spPr>
          <a:xfrm>
            <a:off x="457200" y="1600200"/>
            <a:ext cx="8229600" cy="4525963"/>
          </a:xfrm>
        </p:spPr>
        <p:txBody>
          <a:bodyPr/>
          <a:lstStyle/>
          <a:p>
            <a:pPr lvl="0"/>
            <a:r>
              <a:rPr lang="en-US" noProof="0" smtClean="0"/>
              <a:t>Click icon to add SmartArt graphic</a:t>
            </a:r>
            <a:endParaRPr lang="en-US" noProof="0" dirty="0" smtClean="0"/>
          </a:p>
        </p:txBody>
      </p:sp>
      <p:sp>
        <p:nvSpPr>
          <p:cNvPr id="4" name="Rectangle 4"/>
          <p:cNvSpPr>
            <a:spLocks noGrp="1" noChangeArrowheads="1"/>
          </p:cNvSpPr>
          <p:nvPr>
            <p:ph type="dt" sz="half" idx="10"/>
          </p:nvPr>
        </p:nvSpPr>
        <p:spPr>
          <a:xfrm>
            <a:off x="457200" y="6245225"/>
            <a:ext cx="2133600" cy="476250"/>
          </a:xfrm>
          <a:prstGeom prst="rect">
            <a:avLst/>
          </a:prstGeom>
          <a:ln/>
        </p:spPr>
        <p:txBody>
          <a:bodyPr/>
          <a:lstStyle>
            <a:lvl1pPr>
              <a:defRPr/>
            </a:lvl1pPr>
          </a:lstStyle>
          <a:p>
            <a:pPr>
              <a:defRPr/>
            </a:pPr>
            <a:endParaRPr lang="en-US"/>
          </a:p>
        </p:txBody>
      </p:sp>
      <p:sp>
        <p:nvSpPr>
          <p:cNvPr id="5" name="Rectangle 5"/>
          <p:cNvSpPr>
            <a:spLocks noGrp="1" noChangeArrowheads="1"/>
          </p:cNvSpPr>
          <p:nvPr>
            <p:ph type="ftr" sz="quarter" idx="11"/>
          </p:nvPr>
        </p:nvSpPr>
        <p:spPr>
          <a:xfrm>
            <a:off x="3124200" y="6245225"/>
            <a:ext cx="2895600" cy="476250"/>
          </a:xfrm>
          <a:prstGeom prst="rect">
            <a:avLst/>
          </a:prstGeom>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xfrm>
            <a:off x="6553200" y="6245225"/>
            <a:ext cx="2133600" cy="476250"/>
          </a:xfrm>
          <a:prstGeom prst="rect">
            <a:avLst/>
          </a:prstGeom>
          <a:ln/>
        </p:spPr>
        <p:txBody>
          <a:bodyPr/>
          <a:lstStyle>
            <a:lvl1pPr>
              <a:defRPr/>
            </a:lvl1pPr>
          </a:lstStyle>
          <a:p>
            <a:r>
              <a:rPr lang="en-US" smtClean="0"/>
              <a:t>Page | </a:t>
            </a:r>
            <a:fld id="{BC79CCBE-52D1-E04C-B564-6DE01C585E81}" type="slidenum">
              <a:rPr lang="en-US" smtClean="0"/>
              <a:pPr/>
              <a:t>‹#›</a:t>
            </a:fld>
            <a:endParaRPr lang="en-US" dirty="0"/>
          </a:p>
        </p:txBody>
      </p:sp>
    </p:spTree>
    <p:extLst>
      <p:ext uri="{BB962C8B-B14F-4D97-AF65-F5344CB8AC3E}">
        <p14:creationId xmlns:p14="http://schemas.microsoft.com/office/powerpoint/2010/main" val="1194326087"/>
      </p:ext>
    </p:extLst>
  </p:cSld>
  <p:clrMapOvr>
    <a:masterClrMapping/>
  </p:clrMapOvr>
  <p:hf hdr="0" ftr="0" dt="0"/>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1_Blank">
    <p:bg>
      <p:bgPr>
        <a:solidFill>
          <a:schemeClr val="bg1"/>
        </a:solidFill>
        <a:effectLst/>
      </p:bgPr>
    </p:bg>
    <p:spTree>
      <p:nvGrpSpPr>
        <p:cNvPr id="1" name=""/>
        <p:cNvGrpSpPr/>
        <p:nvPr/>
      </p:nvGrpSpPr>
      <p:grpSpPr>
        <a:xfrm>
          <a:off x="0" y="0"/>
          <a:ext cx="0" cy="0"/>
          <a:chOff x="0" y="0"/>
          <a:chExt cx="0" cy="0"/>
        </a:xfrm>
      </p:grpSpPr>
      <p:sp>
        <p:nvSpPr>
          <p:cNvPr id="5" name="Slide Number Placeholder 4"/>
          <p:cNvSpPr>
            <a:spLocks noGrp="1"/>
          </p:cNvSpPr>
          <p:nvPr>
            <p:ph type="sldNum" sz="quarter" idx="10"/>
          </p:nvPr>
        </p:nvSpPr>
        <p:spPr/>
        <p:txBody>
          <a:bodyPr/>
          <a:lstStyle>
            <a:lvl1pPr>
              <a:defRPr>
                <a:solidFill>
                  <a:schemeClr val="tx2"/>
                </a:solidFill>
              </a:defRPr>
            </a:lvl1pPr>
          </a:lstStyle>
          <a:p>
            <a:r>
              <a:rPr lang="en-US" smtClean="0"/>
              <a:t>Page | </a:t>
            </a:r>
            <a:fld id="{BC79CCBE-52D1-E04C-B564-6DE01C585E81}" type="slidenum">
              <a:rPr lang="en-US" smtClean="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6" Type="http://schemas.openxmlformats.org/officeDocument/2006/relationships/image" Target="../media/image2.jpe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1.pn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0">
          <a:blip r:embed="rId15"/>
          <a:srcRect/>
          <a:stretch>
            <a:fillRect/>
          </a:stretch>
        </a:blipFill>
        <a:effectLst/>
      </p:bgPr>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smtClean="0"/>
              <a:t>Click to edit Master title style</a:t>
            </a:r>
          </a:p>
        </p:txBody>
      </p:sp>
      <p:sp>
        <p:nvSpPr>
          <p:cNvPr id="1027"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endParaRPr lang="en-US" altLang="en-US" dirty="0" smtClean="0"/>
          </a:p>
        </p:txBody>
      </p:sp>
      <p:sp>
        <p:nvSpPr>
          <p:cNvPr id="6" name="Slide Number Placeholder 5"/>
          <p:cNvSpPr>
            <a:spLocks noGrp="1"/>
          </p:cNvSpPr>
          <p:nvPr>
            <p:ph type="sldNum" sz="quarter" idx="4"/>
          </p:nvPr>
        </p:nvSpPr>
        <p:spPr>
          <a:xfrm>
            <a:off x="7526338" y="6494463"/>
            <a:ext cx="1473200" cy="277812"/>
          </a:xfrm>
          <a:prstGeom prst="rect">
            <a:avLst/>
          </a:prstGeom>
        </p:spPr>
        <p:txBody>
          <a:bodyPr/>
          <a:lstStyle>
            <a:lvl1pPr algn="r" fontAlgn="auto">
              <a:spcBef>
                <a:spcPts val="0"/>
              </a:spcBef>
              <a:spcAft>
                <a:spcPts val="0"/>
              </a:spcAft>
              <a:defRPr sz="1200" b="1" dirty="0" smtClean="0">
                <a:solidFill>
                  <a:schemeClr val="bg1"/>
                </a:solidFill>
                <a:latin typeface="+mn-lt"/>
                <a:cs typeface="+mn-cs"/>
              </a:defRPr>
            </a:lvl1pPr>
          </a:lstStyle>
          <a:p>
            <a:r>
              <a:rPr lang="en-US" smtClean="0"/>
              <a:t>Page | </a:t>
            </a:r>
            <a:fld id="{BC79CCBE-52D1-E04C-B564-6DE01C585E81}" type="slidenum">
              <a:rPr lang="en-US" smtClean="0"/>
              <a:pPr/>
              <a:t>‹#›</a:t>
            </a:fld>
            <a:endParaRPr lang="en-US" dirty="0"/>
          </a:p>
        </p:txBody>
      </p:sp>
      <p:sp>
        <p:nvSpPr>
          <p:cNvPr id="7" name="TextBox 6"/>
          <p:cNvSpPr txBox="1"/>
          <p:nvPr/>
        </p:nvSpPr>
        <p:spPr>
          <a:xfrm>
            <a:off x="3272444" y="6494463"/>
            <a:ext cx="2599109" cy="276999"/>
          </a:xfrm>
          <a:prstGeom prst="rect">
            <a:avLst/>
          </a:prstGeom>
          <a:noFill/>
        </p:spPr>
        <p:txBody>
          <a:bodyPr wrap="none">
            <a:spAutoFit/>
          </a:bodyPr>
          <a:lstStyle>
            <a:defPPr>
              <a:defRPr lang="en-US"/>
            </a:defPPr>
            <a:lvl1pPr algn="l" defTabSz="457200" rtl="0" fontAlgn="base">
              <a:spcBef>
                <a:spcPct val="0"/>
              </a:spcBef>
              <a:spcAft>
                <a:spcPct val="0"/>
              </a:spcAft>
              <a:defRPr kern="1200">
                <a:solidFill>
                  <a:schemeClr val="tx1"/>
                </a:solidFill>
                <a:latin typeface="Arial" pitchFamily="-83" charset="0"/>
                <a:ea typeface="ＭＳ Ｐゴシック" pitchFamily="-83" charset="-128"/>
                <a:cs typeface="ＭＳ Ｐゴシック" pitchFamily="-83" charset="-128"/>
              </a:defRPr>
            </a:lvl1pPr>
            <a:lvl2pPr marL="457200" algn="l" defTabSz="457200" rtl="0" fontAlgn="base">
              <a:spcBef>
                <a:spcPct val="0"/>
              </a:spcBef>
              <a:spcAft>
                <a:spcPct val="0"/>
              </a:spcAft>
              <a:defRPr kern="1200">
                <a:solidFill>
                  <a:schemeClr val="tx1"/>
                </a:solidFill>
                <a:latin typeface="Arial" pitchFamily="-83" charset="0"/>
                <a:ea typeface="ＭＳ Ｐゴシック" pitchFamily="-83" charset="-128"/>
                <a:cs typeface="ＭＳ Ｐゴシック" pitchFamily="-83" charset="-128"/>
              </a:defRPr>
            </a:lvl2pPr>
            <a:lvl3pPr marL="914400" algn="l" defTabSz="457200" rtl="0" fontAlgn="base">
              <a:spcBef>
                <a:spcPct val="0"/>
              </a:spcBef>
              <a:spcAft>
                <a:spcPct val="0"/>
              </a:spcAft>
              <a:defRPr kern="1200">
                <a:solidFill>
                  <a:schemeClr val="tx1"/>
                </a:solidFill>
                <a:latin typeface="Arial" pitchFamily="-83" charset="0"/>
                <a:ea typeface="ＭＳ Ｐゴシック" pitchFamily="-83" charset="-128"/>
                <a:cs typeface="ＭＳ Ｐゴシック" pitchFamily="-83" charset="-128"/>
              </a:defRPr>
            </a:lvl3pPr>
            <a:lvl4pPr marL="1371600" algn="l" defTabSz="457200" rtl="0" fontAlgn="base">
              <a:spcBef>
                <a:spcPct val="0"/>
              </a:spcBef>
              <a:spcAft>
                <a:spcPct val="0"/>
              </a:spcAft>
              <a:defRPr kern="1200">
                <a:solidFill>
                  <a:schemeClr val="tx1"/>
                </a:solidFill>
                <a:latin typeface="Arial" pitchFamily="-83" charset="0"/>
                <a:ea typeface="ＭＳ Ｐゴシック" pitchFamily="-83" charset="-128"/>
                <a:cs typeface="ＭＳ Ｐゴシック" pitchFamily="-83" charset="-128"/>
              </a:defRPr>
            </a:lvl4pPr>
            <a:lvl5pPr marL="1828800" algn="l" defTabSz="457200" rtl="0" fontAlgn="base">
              <a:spcBef>
                <a:spcPct val="0"/>
              </a:spcBef>
              <a:spcAft>
                <a:spcPct val="0"/>
              </a:spcAft>
              <a:defRPr kern="1200">
                <a:solidFill>
                  <a:schemeClr val="tx1"/>
                </a:solidFill>
                <a:latin typeface="Arial" pitchFamily="-83" charset="0"/>
                <a:ea typeface="ＭＳ Ｐゴシック" pitchFamily="-83" charset="-128"/>
                <a:cs typeface="ＭＳ Ｐゴシック" pitchFamily="-83" charset="-128"/>
              </a:defRPr>
            </a:lvl5pPr>
            <a:lvl6pPr marL="2286000" algn="l" defTabSz="457200" rtl="0" eaLnBrk="1" latinLnBrk="0" hangingPunct="1">
              <a:defRPr kern="1200">
                <a:solidFill>
                  <a:schemeClr val="tx1"/>
                </a:solidFill>
                <a:latin typeface="Arial" pitchFamily="-83" charset="0"/>
                <a:ea typeface="ＭＳ Ｐゴシック" pitchFamily="-83" charset="-128"/>
                <a:cs typeface="ＭＳ Ｐゴシック" pitchFamily="-83" charset="-128"/>
              </a:defRPr>
            </a:lvl6pPr>
            <a:lvl7pPr marL="2743200" algn="l" defTabSz="457200" rtl="0" eaLnBrk="1" latinLnBrk="0" hangingPunct="1">
              <a:defRPr kern="1200">
                <a:solidFill>
                  <a:schemeClr val="tx1"/>
                </a:solidFill>
                <a:latin typeface="Arial" pitchFamily="-83" charset="0"/>
                <a:ea typeface="ＭＳ Ｐゴシック" pitchFamily="-83" charset="-128"/>
                <a:cs typeface="ＭＳ Ｐゴシック" pitchFamily="-83" charset="-128"/>
              </a:defRPr>
            </a:lvl7pPr>
            <a:lvl8pPr marL="3200400" algn="l" defTabSz="457200" rtl="0" eaLnBrk="1" latinLnBrk="0" hangingPunct="1">
              <a:defRPr kern="1200">
                <a:solidFill>
                  <a:schemeClr val="tx1"/>
                </a:solidFill>
                <a:latin typeface="Arial" pitchFamily="-83" charset="0"/>
                <a:ea typeface="ＭＳ Ｐゴシック" pitchFamily="-83" charset="-128"/>
                <a:cs typeface="ＭＳ Ｐゴシック" pitchFamily="-83" charset="-128"/>
              </a:defRPr>
            </a:lvl8pPr>
            <a:lvl9pPr marL="3657600" algn="l" defTabSz="457200" rtl="0" eaLnBrk="1" latinLnBrk="0" hangingPunct="1">
              <a:defRPr kern="1200">
                <a:solidFill>
                  <a:schemeClr val="tx1"/>
                </a:solidFill>
                <a:latin typeface="Arial" pitchFamily="-83" charset="0"/>
                <a:ea typeface="ＭＳ Ｐゴシック" pitchFamily="-83" charset="-128"/>
                <a:cs typeface="ＭＳ Ｐゴシック" pitchFamily="-83" charset="-128"/>
              </a:defRPr>
            </a:lvl9pPr>
          </a:lstStyle>
          <a:p>
            <a:pPr>
              <a:defRPr/>
            </a:pPr>
            <a:r>
              <a:rPr lang="en-US" sz="1200" b="1" dirty="0" smtClean="0">
                <a:solidFill>
                  <a:schemeClr val="bg1"/>
                </a:solidFill>
                <a:latin typeface="+mn-lt"/>
              </a:rPr>
              <a:t>One</a:t>
            </a:r>
            <a:r>
              <a:rPr lang="en-US" sz="1200" b="1" baseline="0" dirty="0" smtClean="0">
                <a:solidFill>
                  <a:schemeClr val="bg1"/>
                </a:solidFill>
                <a:latin typeface="+mn-lt"/>
              </a:rPr>
              <a:t> Agency, One Team, One Direction</a:t>
            </a:r>
            <a:endParaRPr lang="en-US" sz="1200" b="1" dirty="0">
              <a:solidFill>
                <a:schemeClr val="bg1"/>
              </a:solidFill>
              <a:latin typeface="+mn-lt"/>
            </a:endParaRPr>
          </a:p>
        </p:txBody>
      </p:sp>
    </p:spTree>
    <p:extLst>
      <p:ext uri="{BB962C8B-B14F-4D97-AF65-F5344CB8AC3E}">
        <p14:creationId xmlns:p14="http://schemas.microsoft.com/office/powerpoint/2010/main" val="429740751"/>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55" r:id="rId13"/>
  </p:sldLayoutIdLst>
  <p:hf hdr="0" ftr="0" dt="0"/>
  <p:txStyles>
    <p:titleStyle>
      <a:lvl1pPr algn="ctr" defTabSz="457200" rtl="0" eaLnBrk="1" fontAlgn="base" hangingPunct="1">
        <a:spcBef>
          <a:spcPct val="0"/>
        </a:spcBef>
        <a:spcAft>
          <a:spcPct val="0"/>
        </a:spcAft>
        <a:defRPr sz="4400" kern="1200">
          <a:solidFill>
            <a:schemeClr val="tx2"/>
          </a:solidFill>
          <a:latin typeface="+mj-lt"/>
          <a:ea typeface="+mj-ea"/>
          <a:cs typeface="+mj-cs"/>
        </a:defRPr>
      </a:lvl1pPr>
      <a:lvl2pPr algn="ctr" defTabSz="457200" rtl="0" eaLnBrk="1" fontAlgn="base" hangingPunct="1">
        <a:spcBef>
          <a:spcPct val="0"/>
        </a:spcBef>
        <a:spcAft>
          <a:spcPct val="0"/>
        </a:spcAft>
        <a:defRPr sz="4400">
          <a:solidFill>
            <a:schemeClr val="tx2"/>
          </a:solidFill>
          <a:latin typeface="Calibri" pitchFamily="34" charset="0"/>
        </a:defRPr>
      </a:lvl2pPr>
      <a:lvl3pPr algn="ctr" defTabSz="457200" rtl="0" eaLnBrk="1" fontAlgn="base" hangingPunct="1">
        <a:spcBef>
          <a:spcPct val="0"/>
        </a:spcBef>
        <a:spcAft>
          <a:spcPct val="0"/>
        </a:spcAft>
        <a:defRPr sz="4400">
          <a:solidFill>
            <a:schemeClr val="tx2"/>
          </a:solidFill>
          <a:latin typeface="Calibri" pitchFamily="34" charset="0"/>
        </a:defRPr>
      </a:lvl3pPr>
      <a:lvl4pPr algn="ctr" defTabSz="457200" rtl="0" eaLnBrk="1" fontAlgn="base" hangingPunct="1">
        <a:spcBef>
          <a:spcPct val="0"/>
        </a:spcBef>
        <a:spcAft>
          <a:spcPct val="0"/>
        </a:spcAft>
        <a:defRPr sz="4400">
          <a:solidFill>
            <a:schemeClr val="tx2"/>
          </a:solidFill>
          <a:latin typeface="Calibri" pitchFamily="34" charset="0"/>
        </a:defRPr>
      </a:lvl4pPr>
      <a:lvl5pPr algn="ctr" defTabSz="457200" rtl="0" eaLnBrk="1" fontAlgn="base" hangingPunct="1">
        <a:spcBef>
          <a:spcPct val="0"/>
        </a:spcBef>
        <a:spcAft>
          <a:spcPct val="0"/>
        </a:spcAft>
        <a:defRPr sz="4400">
          <a:solidFill>
            <a:schemeClr val="tx2"/>
          </a:solidFill>
          <a:latin typeface="Calibri" pitchFamily="34" charset="0"/>
        </a:defRPr>
      </a:lvl5pPr>
      <a:lvl6pPr marL="457200" algn="ctr" defTabSz="457200" rtl="0" eaLnBrk="1" fontAlgn="base" hangingPunct="1">
        <a:spcBef>
          <a:spcPct val="0"/>
        </a:spcBef>
        <a:spcAft>
          <a:spcPct val="0"/>
        </a:spcAft>
        <a:defRPr sz="4400">
          <a:solidFill>
            <a:schemeClr val="tx2"/>
          </a:solidFill>
          <a:latin typeface="Calibri" pitchFamily="34" charset="0"/>
        </a:defRPr>
      </a:lvl6pPr>
      <a:lvl7pPr marL="914400" algn="ctr" defTabSz="457200" rtl="0" eaLnBrk="1" fontAlgn="base" hangingPunct="1">
        <a:spcBef>
          <a:spcPct val="0"/>
        </a:spcBef>
        <a:spcAft>
          <a:spcPct val="0"/>
        </a:spcAft>
        <a:defRPr sz="4400">
          <a:solidFill>
            <a:schemeClr val="tx2"/>
          </a:solidFill>
          <a:latin typeface="Calibri" pitchFamily="34" charset="0"/>
        </a:defRPr>
      </a:lvl7pPr>
      <a:lvl8pPr marL="1371600" algn="ctr" defTabSz="457200" rtl="0" eaLnBrk="1" fontAlgn="base" hangingPunct="1">
        <a:spcBef>
          <a:spcPct val="0"/>
        </a:spcBef>
        <a:spcAft>
          <a:spcPct val="0"/>
        </a:spcAft>
        <a:defRPr sz="4400">
          <a:solidFill>
            <a:schemeClr val="tx2"/>
          </a:solidFill>
          <a:latin typeface="Calibri" pitchFamily="34" charset="0"/>
        </a:defRPr>
      </a:lvl8pPr>
      <a:lvl9pPr marL="1828800" algn="ctr" defTabSz="457200" rtl="0" eaLnBrk="1" fontAlgn="base" hangingPunct="1">
        <a:spcBef>
          <a:spcPct val="0"/>
        </a:spcBef>
        <a:spcAft>
          <a:spcPct val="0"/>
        </a:spcAft>
        <a:defRPr sz="4400">
          <a:solidFill>
            <a:schemeClr val="tx2"/>
          </a:solidFill>
          <a:latin typeface="Calibri" pitchFamily="34" charset="0"/>
        </a:defRPr>
      </a:lvl9pPr>
    </p:titleStyle>
    <p:bodyStyle>
      <a:lvl1pPr marL="342900" indent="-342900" algn="l" defTabSz="457200" rtl="0" eaLnBrk="1" fontAlgn="base" hangingPunct="1">
        <a:spcBef>
          <a:spcPct val="20000"/>
        </a:spcBef>
        <a:spcAft>
          <a:spcPct val="0"/>
        </a:spcAft>
        <a:buSzPct val="75000"/>
        <a:buBlip>
          <a:blip r:embed="rId16"/>
        </a:buBlip>
        <a:defRPr sz="3200" kern="1200">
          <a:solidFill>
            <a:schemeClr val="tx2"/>
          </a:solidFill>
          <a:latin typeface="+mn-lt"/>
          <a:ea typeface="+mn-ea"/>
          <a:cs typeface="+mn-cs"/>
        </a:defRPr>
      </a:lvl1pPr>
      <a:lvl2pPr marL="742950" indent="-285750" algn="l" defTabSz="457200" rtl="0" eaLnBrk="1" fontAlgn="base" hangingPunct="1">
        <a:spcBef>
          <a:spcPct val="20000"/>
        </a:spcBef>
        <a:spcAft>
          <a:spcPct val="0"/>
        </a:spcAft>
        <a:buSzPct val="75000"/>
        <a:buBlip>
          <a:blip r:embed="rId16"/>
        </a:buBlip>
        <a:defRPr sz="2800" kern="1200">
          <a:solidFill>
            <a:schemeClr val="tx2"/>
          </a:solidFill>
          <a:latin typeface="+mn-lt"/>
          <a:ea typeface="+mn-ea"/>
          <a:cs typeface="+mn-cs"/>
        </a:defRPr>
      </a:lvl2pPr>
      <a:lvl3pPr marL="1143000" indent="-228600" algn="l" defTabSz="457200" rtl="0" eaLnBrk="1" fontAlgn="base" hangingPunct="1">
        <a:spcBef>
          <a:spcPct val="20000"/>
        </a:spcBef>
        <a:spcAft>
          <a:spcPct val="0"/>
        </a:spcAft>
        <a:buSzPct val="75000"/>
        <a:buBlip>
          <a:blip r:embed="rId16"/>
        </a:buBlip>
        <a:defRPr sz="2400" kern="1200">
          <a:solidFill>
            <a:schemeClr val="tx2"/>
          </a:solidFill>
          <a:latin typeface="+mn-lt"/>
          <a:ea typeface="+mn-ea"/>
          <a:cs typeface="+mn-cs"/>
        </a:defRPr>
      </a:lvl3pPr>
      <a:lvl4pPr marL="1600200" indent="-228600" algn="l" defTabSz="457200" rtl="0" eaLnBrk="1" fontAlgn="base" hangingPunct="1">
        <a:spcBef>
          <a:spcPct val="20000"/>
        </a:spcBef>
        <a:spcAft>
          <a:spcPct val="0"/>
        </a:spcAft>
        <a:buSzPct val="75000"/>
        <a:buBlip>
          <a:blip r:embed="rId16"/>
        </a:buBlip>
        <a:defRPr sz="2000" kern="1200">
          <a:solidFill>
            <a:schemeClr val="tx2"/>
          </a:solidFill>
          <a:latin typeface="+mn-lt"/>
          <a:ea typeface="+mn-ea"/>
          <a:cs typeface="+mn-cs"/>
        </a:defRPr>
      </a:lvl4pPr>
      <a:lvl5pPr marL="2057400" indent="-228600" algn="l" defTabSz="457200" rtl="0" eaLnBrk="1" fontAlgn="base" hangingPunct="1">
        <a:spcBef>
          <a:spcPct val="20000"/>
        </a:spcBef>
        <a:spcAft>
          <a:spcPct val="0"/>
        </a:spcAft>
        <a:buSzPct val="75000"/>
        <a:buBlip>
          <a:blip r:embed="rId16"/>
        </a:buBlip>
        <a:defRPr sz="2000" kern="1200">
          <a:solidFill>
            <a:schemeClr val="tx2"/>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4.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31.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a:spLocks noGrp="1"/>
          </p:cNvSpPr>
          <p:nvPr>
            <p:ph type="ctrTitle"/>
          </p:nvPr>
        </p:nvSpPr>
        <p:spPr>
          <a:xfrm>
            <a:off x="685800" y="1921913"/>
            <a:ext cx="7772400" cy="1470025"/>
          </a:xfrm>
        </p:spPr>
        <p:txBody>
          <a:bodyPr/>
          <a:lstStyle/>
          <a:p>
            <a:r>
              <a:rPr lang="en-US" b="1" dirty="0" smtClean="0">
                <a:latin typeface="Arial" panose="020B0604020202020204" pitchFamily="34" charset="0"/>
                <a:cs typeface="Arial" panose="020B0604020202020204" pitchFamily="34" charset="0"/>
              </a:rPr>
              <a:t>Monitoring Subcontracts</a:t>
            </a:r>
          </a:p>
        </p:txBody>
      </p:sp>
      <p:sp>
        <p:nvSpPr>
          <p:cNvPr id="4" name="Slide Number Placeholder 3"/>
          <p:cNvSpPr>
            <a:spLocks noGrp="1"/>
          </p:cNvSpPr>
          <p:nvPr>
            <p:ph type="sldNum" sz="quarter" idx="10"/>
          </p:nvPr>
        </p:nvSpPr>
        <p:spPr/>
        <p:txBody>
          <a:bodyPr/>
          <a:lstStyle/>
          <a:p>
            <a:r>
              <a:rPr lang="en-US" dirty="0" smtClean="0"/>
              <a:t>Page | </a:t>
            </a:r>
            <a:fld id="{BC79CCBE-52D1-E04C-B564-6DE01C585E81}" type="slidenum">
              <a:rPr lang="en-US" smtClean="0"/>
              <a:pPr/>
              <a:t>1</a:t>
            </a:fld>
            <a:endParaRPr lang="en-US" dirty="0"/>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p:txBody>
          <a:bodyPr>
            <a:normAutofit/>
          </a:bodyPr>
          <a:lstStyle/>
          <a:p>
            <a:r>
              <a:rPr lang="en-US" b="1" dirty="0" smtClean="0">
                <a:latin typeface="Arial" panose="020B0604020202020204" pitchFamily="34" charset="0"/>
                <a:cs typeface="Arial" panose="020B0604020202020204" pitchFamily="34" charset="0"/>
              </a:rPr>
              <a:t>Subcontracts</a:t>
            </a:r>
            <a:endParaRPr lang="en-US" b="1" dirty="0">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a:xfrm>
            <a:off x="270935" y="1735667"/>
            <a:ext cx="8649076" cy="4191000"/>
          </a:xfrm>
        </p:spPr>
        <p:txBody>
          <a:bodyPr>
            <a:normAutofit/>
          </a:bodyPr>
          <a:lstStyle/>
          <a:p>
            <a:pPr marL="0" indent="0">
              <a:lnSpc>
                <a:spcPct val="90000"/>
              </a:lnSpc>
              <a:spcBef>
                <a:spcPts val="2400"/>
              </a:spcBef>
              <a:buNone/>
            </a:pPr>
            <a:r>
              <a:rPr lang="en-US" sz="2800" dirty="0">
                <a:latin typeface="Arial" panose="020B0604020202020204" pitchFamily="34" charset="0"/>
                <a:cs typeface="Arial" panose="020B0604020202020204" pitchFamily="34" charset="0"/>
              </a:rPr>
              <a:t>What should a contractor know about subcontracting:</a:t>
            </a:r>
          </a:p>
          <a:p>
            <a:pPr lvl="1">
              <a:lnSpc>
                <a:spcPct val="90000"/>
              </a:lnSpc>
              <a:spcBef>
                <a:spcPts val="3000"/>
              </a:spcBef>
            </a:pPr>
            <a:r>
              <a:rPr lang="en-US" dirty="0">
                <a:latin typeface="Arial" panose="020B0604020202020204" pitchFamily="34" charset="0"/>
                <a:cs typeface="Arial" panose="020B0604020202020204" pitchFamily="34" charset="0"/>
              </a:rPr>
              <a:t>Your responsibilities as a prime contractor or higher-tier </a:t>
            </a:r>
            <a:r>
              <a:rPr lang="en-US" dirty="0" smtClean="0">
                <a:latin typeface="Arial" panose="020B0604020202020204" pitchFamily="34" charset="0"/>
                <a:cs typeface="Arial" panose="020B0604020202020204" pitchFamily="34" charset="0"/>
              </a:rPr>
              <a:t>subcontractor</a:t>
            </a:r>
            <a:r>
              <a:rPr lang="en-US" dirty="0">
                <a:latin typeface="Arial" panose="020B0604020202020204" pitchFamily="34" charset="0"/>
                <a:cs typeface="Arial" panose="020B0604020202020204" pitchFamily="34" charset="0"/>
              </a:rPr>
              <a:t>; and</a:t>
            </a:r>
          </a:p>
          <a:p>
            <a:pPr lvl="1">
              <a:lnSpc>
                <a:spcPct val="90000"/>
              </a:lnSpc>
              <a:spcBef>
                <a:spcPts val="3000"/>
              </a:spcBef>
            </a:pPr>
            <a:r>
              <a:rPr lang="en-US" dirty="0" smtClean="0">
                <a:latin typeface="Arial" panose="020B0604020202020204" pitchFamily="34" charset="0"/>
                <a:cs typeface="Arial" panose="020B0604020202020204" pitchFamily="34" charset="0"/>
              </a:rPr>
              <a:t>Regulations impacting Subcontracting.</a:t>
            </a:r>
            <a:endParaRPr lang="en-US" dirty="0">
              <a:latin typeface="Arial" panose="020B0604020202020204" pitchFamily="34" charset="0"/>
              <a:cs typeface="Arial" panose="020B0604020202020204" pitchFamily="34" charset="0"/>
            </a:endParaRPr>
          </a:p>
          <a:p>
            <a:pPr lvl="1">
              <a:lnSpc>
                <a:spcPct val="90000"/>
              </a:lnSpc>
              <a:spcBef>
                <a:spcPts val="3000"/>
              </a:spcBef>
            </a:pPr>
            <a:endParaRPr lang="en-US" sz="2800" dirty="0"/>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2</a:t>
            </a:fld>
            <a:endParaRPr lang="en-US" dirty="0"/>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a:xfrm>
            <a:off x="457200" y="438412"/>
            <a:ext cx="8229600" cy="1143000"/>
          </a:xfrm>
        </p:spPr>
        <p:txBody>
          <a:bodyPr>
            <a:noAutofit/>
          </a:bodyPr>
          <a:lstStyle/>
          <a:p>
            <a:r>
              <a:rPr lang="en-US" sz="4000" b="1" dirty="0" smtClean="0">
                <a:latin typeface="Arial" panose="020B0604020202020204" pitchFamily="34" charset="0"/>
                <a:cs typeface="Arial" panose="020B0604020202020204" pitchFamily="34" charset="0"/>
              </a:rPr>
              <a:t>Subcontract Responsibility</a:t>
            </a:r>
            <a:br>
              <a:rPr lang="en-US" sz="4000" b="1" dirty="0" smtClean="0">
                <a:latin typeface="Arial" panose="020B0604020202020204" pitchFamily="34" charset="0"/>
                <a:cs typeface="Arial" panose="020B0604020202020204" pitchFamily="34" charset="0"/>
              </a:rPr>
            </a:br>
            <a:r>
              <a:rPr lang="en-US" sz="4000" b="1" dirty="0" smtClean="0">
                <a:latin typeface="Arial" panose="020B0604020202020204" pitchFamily="34" charset="0"/>
                <a:cs typeface="Arial" panose="020B0604020202020204" pitchFamily="34" charset="0"/>
              </a:rPr>
              <a:t>(FAR 9.104-4)</a:t>
            </a:r>
            <a:endParaRPr lang="en-US" sz="4000" b="1" dirty="0">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a:xfrm>
            <a:off x="457200" y="1677339"/>
            <a:ext cx="8229600" cy="4676422"/>
          </a:xfrm>
        </p:spPr>
        <p:txBody>
          <a:bodyPr>
            <a:normAutofit/>
          </a:bodyPr>
          <a:lstStyle/>
          <a:p>
            <a:pPr marL="342900" lvl="1" indent="-342900">
              <a:spcBef>
                <a:spcPts val="1800"/>
              </a:spcBef>
            </a:pPr>
            <a:r>
              <a:rPr lang="en-US" sz="3000" dirty="0" smtClean="0">
                <a:latin typeface="Arial" panose="020B0604020202020204" pitchFamily="34" charset="0"/>
                <a:cs typeface="Arial" panose="020B0604020202020204" pitchFamily="34" charset="0"/>
              </a:rPr>
              <a:t>Generally</a:t>
            </a:r>
            <a:r>
              <a:rPr lang="en-US" sz="3000" dirty="0">
                <a:latin typeface="Arial" panose="020B0604020202020204" pitchFamily="34" charset="0"/>
                <a:cs typeface="Arial" panose="020B0604020202020204" pitchFamily="34" charset="0"/>
              </a:rPr>
              <a:t>, prospective prime contractors are responsible for determining the responsibility of their prospective subcontractors </a:t>
            </a:r>
          </a:p>
          <a:p>
            <a:pPr lvl="1">
              <a:spcBef>
                <a:spcPts val="1800"/>
              </a:spcBef>
            </a:pPr>
            <a:r>
              <a:rPr lang="en-US" dirty="0">
                <a:latin typeface="Arial" panose="020B0604020202020204" pitchFamily="34" charset="0"/>
                <a:cs typeface="Arial" panose="020B0604020202020204" pitchFamily="34" charset="0"/>
              </a:rPr>
              <a:t>Subcontractor responsibility may affect the Government’s determination of the prospective prime contractor’s responsibility. </a:t>
            </a:r>
          </a:p>
          <a:p>
            <a:pPr lvl="1">
              <a:spcBef>
                <a:spcPts val="1800"/>
              </a:spcBef>
            </a:pPr>
            <a:r>
              <a:rPr lang="en-US" dirty="0">
                <a:latin typeface="Arial" panose="020B0604020202020204" pitchFamily="34" charset="0"/>
                <a:cs typeface="Arial" panose="020B0604020202020204" pitchFamily="34" charset="0"/>
              </a:rPr>
              <a:t>A prospective contractor may be required to provide written evidence of a proposed subcontractor’s responsibility</a:t>
            </a:r>
            <a:r>
              <a:rPr lang="en-US" dirty="0" smtClean="0">
                <a:latin typeface="Arial" panose="020B0604020202020204" pitchFamily="34" charset="0"/>
                <a:cs typeface="Arial" panose="020B0604020202020204" pitchFamily="34" charset="0"/>
              </a:rPr>
              <a:t>.</a:t>
            </a: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3</a:t>
            </a:fld>
            <a:endParaRPr lang="en-US" dirty="0"/>
          </a:p>
        </p:txBody>
      </p:sp>
    </p:spTree>
    <p:extLst>
      <p:ext uri="{BB962C8B-B14F-4D97-AF65-F5344CB8AC3E}">
        <p14:creationId xmlns:p14="http://schemas.microsoft.com/office/powerpoint/2010/main" val="295827417"/>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a:xfrm>
            <a:off x="457200" y="424764"/>
            <a:ext cx="8229600" cy="1143000"/>
          </a:xfrm>
        </p:spPr>
        <p:txBody>
          <a:bodyPr>
            <a:normAutofit fontScale="90000"/>
          </a:bodyPr>
          <a:lstStyle/>
          <a:p>
            <a:r>
              <a:rPr lang="en-US" b="1" dirty="0">
                <a:latin typeface="Arial" panose="020B0604020202020204" pitchFamily="34" charset="0"/>
                <a:cs typeface="Arial" panose="020B0604020202020204" pitchFamily="34" charset="0"/>
              </a:rPr>
              <a:t>Subcontract </a:t>
            </a:r>
            <a:r>
              <a:rPr lang="en-US" b="1" dirty="0" smtClean="0">
                <a:latin typeface="Arial" panose="020B0604020202020204" pitchFamily="34" charset="0"/>
                <a:cs typeface="Arial" panose="020B0604020202020204" pitchFamily="34" charset="0"/>
              </a:rPr>
              <a:t>Responsibility</a:t>
            </a:r>
            <a:br>
              <a:rPr lang="en-US" b="1" dirty="0" smtClean="0">
                <a:latin typeface="Arial" panose="020B0604020202020204" pitchFamily="34" charset="0"/>
                <a:cs typeface="Arial" panose="020B0604020202020204" pitchFamily="34" charset="0"/>
              </a:rPr>
            </a:br>
            <a:r>
              <a:rPr lang="en-US" b="1" dirty="0">
                <a:latin typeface="Arial" panose="020B0604020202020204" pitchFamily="34" charset="0"/>
                <a:cs typeface="Arial" panose="020B0604020202020204" pitchFamily="34" charset="0"/>
              </a:rPr>
              <a:t>(FAR 9.104-4)</a:t>
            </a:r>
          </a:p>
        </p:txBody>
      </p:sp>
      <p:sp>
        <p:nvSpPr>
          <p:cNvPr id="3" name="Content Placeholder 2"/>
          <p:cNvSpPr>
            <a:spLocks noGrp="1"/>
          </p:cNvSpPr>
          <p:nvPr>
            <p:ph idx="1"/>
          </p:nvPr>
        </p:nvSpPr>
        <p:spPr>
          <a:xfrm>
            <a:off x="457200" y="1765108"/>
            <a:ext cx="8229600" cy="4676422"/>
          </a:xfrm>
        </p:spPr>
        <p:txBody>
          <a:bodyPr>
            <a:normAutofit lnSpcReduction="10000"/>
          </a:bodyPr>
          <a:lstStyle/>
          <a:p>
            <a:pPr>
              <a:spcBef>
                <a:spcPts val="1800"/>
              </a:spcBef>
            </a:pPr>
            <a:r>
              <a:rPr lang="en-US" sz="3000" dirty="0">
                <a:latin typeface="Arial" panose="020B0604020202020204" pitchFamily="34" charset="0"/>
                <a:cs typeface="Arial" panose="020B0604020202020204" pitchFamily="34" charset="0"/>
              </a:rPr>
              <a:t>Responsible contractors per FAR 9.104-1 </a:t>
            </a:r>
            <a:r>
              <a:rPr lang="en-US" sz="3000" dirty="0" smtClean="0">
                <a:latin typeface="Arial" panose="020B0604020202020204" pitchFamily="34" charset="0"/>
                <a:cs typeface="Arial" panose="020B0604020202020204" pitchFamily="34" charset="0"/>
              </a:rPr>
              <a:t>must-</a:t>
            </a:r>
            <a:endParaRPr lang="en-US" sz="3000" dirty="0">
              <a:latin typeface="Arial" panose="020B0604020202020204" pitchFamily="34" charset="0"/>
              <a:cs typeface="Arial" panose="020B0604020202020204" pitchFamily="34" charset="0"/>
            </a:endParaRPr>
          </a:p>
          <a:p>
            <a:pPr lvl="1">
              <a:spcBef>
                <a:spcPts val="600"/>
              </a:spcBef>
            </a:pPr>
            <a:r>
              <a:rPr lang="en-US" dirty="0">
                <a:latin typeface="Arial" panose="020B0604020202020204" pitchFamily="34" charset="0"/>
                <a:cs typeface="Arial" panose="020B0604020202020204" pitchFamily="34" charset="0"/>
              </a:rPr>
              <a:t>Be able to meet contract terms</a:t>
            </a:r>
          </a:p>
          <a:p>
            <a:pPr lvl="1">
              <a:spcBef>
                <a:spcPts val="600"/>
              </a:spcBef>
            </a:pPr>
            <a:r>
              <a:rPr lang="en-US" dirty="0">
                <a:latin typeface="Arial" panose="020B0604020202020204" pitchFamily="34" charset="0"/>
                <a:cs typeface="Arial" panose="020B0604020202020204" pitchFamily="34" charset="0"/>
              </a:rPr>
              <a:t>Have satisfactory performance record</a:t>
            </a:r>
          </a:p>
          <a:p>
            <a:pPr lvl="1">
              <a:spcBef>
                <a:spcPts val="600"/>
              </a:spcBef>
            </a:pPr>
            <a:r>
              <a:rPr lang="en-US" dirty="0">
                <a:latin typeface="Arial" panose="020B0604020202020204" pitchFamily="34" charset="0"/>
                <a:cs typeface="Arial" panose="020B0604020202020204" pitchFamily="34" charset="0"/>
              </a:rPr>
              <a:t>Have or able to obtain necessary financial resources, business / technical skills, and equipment/facilities needed to perform the contract.</a:t>
            </a:r>
          </a:p>
          <a:p>
            <a:pPr lvl="1">
              <a:spcBef>
                <a:spcPts val="600"/>
              </a:spcBef>
            </a:pPr>
            <a:r>
              <a:rPr lang="en-US" dirty="0">
                <a:latin typeface="Arial" panose="020B0604020202020204" pitchFamily="34" charset="0"/>
                <a:cs typeface="Arial" panose="020B0604020202020204" pitchFamily="34" charset="0"/>
              </a:rPr>
              <a:t>Be qualified and eligible to receive Government awards. </a:t>
            </a: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4</a:t>
            </a:fld>
            <a:endParaRPr lang="en-US" dirty="0"/>
          </a:p>
        </p:txBody>
      </p:sp>
    </p:spTree>
    <p:extLst>
      <p:ext uri="{BB962C8B-B14F-4D97-AF65-F5344CB8AC3E}">
        <p14:creationId xmlns:p14="http://schemas.microsoft.com/office/powerpoint/2010/main" val="478650774"/>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p:txBody>
          <a:bodyPr>
            <a:normAutofit/>
          </a:bodyPr>
          <a:lstStyle/>
          <a:p>
            <a:r>
              <a:rPr lang="en-US" b="1" dirty="0" smtClean="0">
                <a:latin typeface="Arial" panose="020B0604020202020204" pitchFamily="34" charset="0"/>
                <a:cs typeface="Arial" panose="020B0604020202020204" pitchFamily="34" charset="0"/>
              </a:rPr>
              <a:t>Subcontracts Clause </a:t>
            </a:r>
            <a:endParaRPr lang="en-US" b="1" dirty="0">
              <a:latin typeface="Arial" panose="020B0604020202020204" pitchFamily="34" charset="0"/>
              <a:cs typeface="Arial" panose="020B0604020202020204" pitchFamily="34" charset="0"/>
            </a:endParaRPr>
          </a:p>
        </p:txBody>
      </p:sp>
      <p:sp>
        <p:nvSpPr>
          <p:cNvPr id="6" name="Content Placeholder 2"/>
          <p:cNvSpPr>
            <a:spLocks noGrp="1"/>
          </p:cNvSpPr>
          <p:nvPr>
            <p:ph idx="1"/>
          </p:nvPr>
        </p:nvSpPr>
        <p:spPr>
          <a:xfrm>
            <a:off x="457200" y="1394085"/>
            <a:ext cx="8229600" cy="4837381"/>
          </a:xfrm>
        </p:spPr>
        <p:txBody>
          <a:bodyPr>
            <a:normAutofit lnSpcReduction="10000"/>
          </a:bodyPr>
          <a:lstStyle/>
          <a:p>
            <a:pPr marL="0" indent="0">
              <a:lnSpc>
                <a:spcPct val="90000"/>
              </a:lnSpc>
              <a:spcBef>
                <a:spcPts val="1200"/>
              </a:spcBef>
              <a:buNone/>
            </a:pPr>
            <a:r>
              <a:rPr lang="en-US" sz="2400" dirty="0" smtClean="0">
                <a:latin typeface="Arial" panose="020B0604020202020204" pitchFamily="34" charset="0"/>
                <a:cs typeface="Arial" panose="020B0604020202020204" pitchFamily="34" charset="0"/>
              </a:rPr>
              <a:t>FAR 44.204(a)  -- The contracting officer shall insert the clause at 52.244-2, Subcontracts in solicitations and contracts when contemplating—</a:t>
            </a:r>
          </a:p>
          <a:p>
            <a:pPr marL="517525" lvl="1">
              <a:lnSpc>
                <a:spcPct val="90000"/>
              </a:lnSpc>
              <a:spcBef>
                <a:spcPts val="1800"/>
              </a:spcBef>
            </a:pPr>
            <a:r>
              <a:rPr lang="en-US" sz="2200" dirty="0" smtClean="0">
                <a:latin typeface="Arial" panose="020B0604020202020204" pitchFamily="34" charset="0"/>
                <a:cs typeface="Arial" panose="020B0604020202020204" pitchFamily="34" charset="0"/>
              </a:rPr>
              <a:t>A cost-reimbursement contract</a:t>
            </a:r>
          </a:p>
          <a:p>
            <a:pPr marL="517525" lvl="1">
              <a:lnSpc>
                <a:spcPct val="90000"/>
              </a:lnSpc>
              <a:spcBef>
                <a:spcPts val="1200"/>
              </a:spcBef>
            </a:pPr>
            <a:r>
              <a:rPr lang="en-US" sz="2200" dirty="0" smtClean="0">
                <a:latin typeface="Arial" panose="020B0604020202020204" pitchFamily="34" charset="0"/>
                <a:cs typeface="Arial" panose="020B0604020202020204" pitchFamily="34" charset="0"/>
              </a:rPr>
              <a:t>A letter contract that exceeds the simplified acquisition threshold</a:t>
            </a:r>
          </a:p>
          <a:p>
            <a:pPr marL="517525" lvl="1">
              <a:lnSpc>
                <a:spcPct val="90000"/>
              </a:lnSpc>
              <a:spcBef>
                <a:spcPts val="1200"/>
              </a:spcBef>
            </a:pPr>
            <a:r>
              <a:rPr lang="en-US" sz="2200" dirty="0" smtClean="0">
                <a:latin typeface="Arial" panose="020B0604020202020204" pitchFamily="34" charset="0"/>
                <a:cs typeface="Arial" panose="020B0604020202020204" pitchFamily="34" charset="0"/>
              </a:rPr>
              <a:t>A time-and-materials contract that exceeds the simplified acquisition threshold</a:t>
            </a:r>
          </a:p>
          <a:p>
            <a:pPr marL="517525" lvl="1">
              <a:lnSpc>
                <a:spcPct val="90000"/>
              </a:lnSpc>
              <a:spcBef>
                <a:spcPts val="1200"/>
              </a:spcBef>
            </a:pPr>
            <a:r>
              <a:rPr lang="en-US" sz="2200" dirty="0" smtClean="0">
                <a:latin typeface="Arial" panose="020B0604020202020204" pitchFamily="34" charset="0"/>
                <a:cs typeface="Arial" panose="020B0604020202020204" pitchFamily="34" charset="0"/>
              </a:rPr>
              <a:t>A labor-hour contract that exceeds the simplified acquisition threshold</a:t>
            </a:r>
            <a:r>
              <a:rPr lang="en-US" sz="2200" dirty="0">
                <a:latin typeface="Arial" panose="020B0604020202020204" pitchFamily="34" charset="0"/>
                <a:cs typeface="Arial" panose="020B0604020202020204" pitchFamily="34" charset="0"/>
              </a:rPr>
              <a:t>. </a:t>
            </a:r>
            <a:endParaRPr lang="en-US" sz="2200" dirty="0" smtClean="0">
              <a:latin typeface="Arial" panose="020B0604020202020204" pitchFamily="34" charset="0"/>
              <a:cs typeface="Arial" panose="020B0604020202020204" pitchFamily="34" charset="0"/>
            </a:endParaRPr>
          </a:p>
          <a:p>
            <a:pPr marL="517525" lvl="1">
              <a:lnSpc>
                <a:spcPct val="90000"/>
              </a:lnSpc>
              <a:spcBef>
                <a:spcPts val="1200"/>
              </a:spcBef>
            </a:pPr>
            <a:r>
              <a:rPr lang="en-US" sz="2200" dirty="0" smtClean="0">
                <a:latin typeface="Arial" panose="020B0604020202020204" pitchFamily="34" charset="0"/>
                <a:cs typeface="Arial" panose="020B0604020202020204" pitchFamily="34" charset="0"/>
              </a:rPr>
              <a:t>A </a:t>
            </a:r>
            <a:r>
              <a:rPr lang="en-US" sz="2200" dirty="0">
                <a:latin typeface="Arial" panose="020B0604020202020204" pitchFamily="34" charset="0"/>
                <a:cs typeface="Arial" panose="020B0604020202020204" pitchFamily="34" charset="0"/>
              </a:rPr>
              <a:t>fixed-price contract that exceeds the simplified acquisition threshold under which unpriced contract actions (including unpriced modifications or unpriced delivery orders) are anticipated;</a:t>
            </a:r>
          </a:p>
          <a:p>
            <a:pPr marL="517525" lvl="1">
              <a:lnSpc>
                <a:spcPct val="90000"/>
              </a:lnSpc>
              <a:spcBef>
                <a:spcPts val="1200"/>
              </a:spcBef>
            </a:pPr>
            <a:endParaRPr lang="en-US" sz="2200" dirty="0" smtClean="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5</a:t>
            </a:fld>
            <a:endParaRPr lang="en-US" dirty="0"/>
          </a:p>
        </p:txBody>
      </p:sp>
    </p:spTree>
    <p:extLst>
      <p:ext uri="{BB962C8B-B14F-4D97-AF65-F5344CB8AC3E}">
        <p14:creationId xmlns:p14="http://schemas.microsoft.com/office/powerpoint/2010/main" val="3180253424"/>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a:xfrm>
            <a:off x="457200" y="506650"/>
            <a:ext cx="8229600" cy="1143000"/>
          </a:xfrm>
        </p:spPr>
        <p:txBody>
          <a:bodyPr>
            <a:normAutofit/>
          </a:bodyPr>
          <a:lstStyle/>
          <a:p>
            <a:r>
              <a:rPr lang="en-US" b="1" dirty="0">
                <a:latin typeface="Arial" panose="020B0604020202020204" pitchFamily="34" charset="0"/>
                <a:cs typeface="Arial" panose="020B0604020202020204" pitchFamily="34" charset="0"/>
              </a:rPr>
              <a:t>Consent to Subcontract</a:t>
            </a:r>
          </a:p>
        </p:txBody>
      </p:sp>
      <p:sp>
        <p:nvSpPr>
          <p:cNvPr id="3" name="Content Placeholder 2"/>
          <p:cNvSpPr>
            <a:spLocks noGrp="1"/>
          </p:cNvSpPr>
          <p:nvPr>
            <p:ph idx="1"/>
          </p:nvPr>
        </p:nvSpPr>
        <p:spPr>
          <a:xfrm>
            <a:off x="457200" y="1816312"/>
            <a:ext cx="8229600" cy="4676422"/>
          </a:xfrm>
        </p:spPr>
        <p:txBody>
          <a:bodyPr>
            <a:normAutofit/>
          </a:bodyPr>
          <a:lstStyle/>
          <a:p>
            <a:pPr>
              <a:spcBef>
                <a:spcPts val="2400"/>
              </a:spcBef>
            </a:pPr>
            <a:r>
              <a:rPr lang="en-US" sz="2800" dirty="0">
                <a:latin typeface="Arial" panose="020B0604020202020204" pitchFamily="34" charset="0"/>
                <a:cs typeface="Arial" panose="020B0604020202020204" pitchFamily="34" charset="0"/>
              </a:rPr>
              <a:t>Contractors are not always free to automatically subcontract out to anyone they want.  </a:t>
            </a:r>
          </a:p>
          <a:p>
            <a:pPr>
              <a:spcBef>
                <a:spcPts val="2400"/>
              </a:spcBef>
            </a:pPr>
            <a:r>
              <a:rPr lang="en-US" sz="2800" dirty="0">
                <a:latin typeface="Arial" panose="020B0604020202020204" pitchFamily="34" charset="0"/>
                <a:cs typeface="Arial" panose="020B0604020202020204" pitchFamily="34" charset="0"/>
              </a:rPr>
              <a:t>The inclusion of the FAR </a:t>
            </a:r>
            <a:r>
              <a:rPr lang="en-US" sz="2800" dirty="0" smtClean="0">
                <a:latin typeface="Arial" panose="020B0604020202020204" pitchFamily="34" charset="0"/>
                <a:cs typeface="Arial" panose="020B0604020202020204" pitchFamily="34" charset="0"/>
              </a:rPr>
              <a:t>52.244-2, Subcontracts </a:t>
            </a:r>
            <a:r>
              <a:rPr lang="en-US" sz="2800" dirty="0">
                <a:latin typeface="Arial" panose="020B0604020202020204" pitchFamily="34" charset="0"/>
                <a:cs typeface="Arial" panose="020B0604020202020204" pitchFamily="34" charset="0"/>
              </a:rPr>
              <a:t>clause in a solicitation or contract </a:t>
            </a:r>
            <a:r>
              <a:rPr lang="en-US" sz="2800" dirty="0" smtClean="0">
                <a:latin typeface="Arial" panose="020B0604020202020204" pitchFamily="34" charset="0"/>
                <a:cs typeface="Arial" panose="020B0604020202020204" pitchFamily="34" charset="0"/>
              </a:rPr>
              <a:t>provides </a:t>
            </a:r>
            <a:r>
              <a:rPr lang="en-US" sz="2800" dirty="0">
                <a:latin typeface="Arial" panose="020B0604020202020204" pitchFamily="34" charset="0"/>
                <a:cs typeface="Arial" panose="020B0604020202020204" pitchFamily="34" charset="0"/>
              </a:rPr>
              <a:t>the requirements relating to obtaining consent to subcontract.</a:t>
            </a: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6</a:t>
            </a:fld>
            <a:endParaRPr lang="en-US" dirty="0"/>
          </a:p>
        </p:txBody>
      </p:sp>
    </p:spTree>
    <p:extLst>
      <p:ext uri="{BB962C8B-B14F-4D97-AF65-F5344CB8AC3E}">
        <p14:creationId xmlns:p14="http://schemas.microsoft.com/office/powerpoint/2010/main" val="1425775536"/>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p:txBody>
          <a:bodyPr>
            <a:normAutofit/>
          </a:bodyPr>
          <a:lstStyle/>
          <a:p>
            <a:r>
              <a:rPr lang="en-US" b="1" dirty="0" smtClean="0">
                <a:latin typeface="Arial" panose="020B0604020202020204" pitchFamily="34" charset="0"/>
                <a:cs typeface="Arial" panose="020B0604020202020204" pitchFamily="34" charset="0"/>
              </a:rPr>
              <a:t>Consent to Subcontract</a:t>
            </a:r>
            <a:endParaRPr lang="en-US" b="1" dirty="0">
              <a:latin typeface="Arial" panose="020B0604020202020204" pitchFamily="34" charset="0"/>
              <a:cs typeface="Arial" panose="020B0604020202020204" pitchFamily="34" charset="0"/>
            </a:endParaRPr>
          </a:p>
        </p:txBody>
      </p:sp>
      <p:sp>
        <p:nvSpPr>
          <p:cNvPr id="6" name="Content Placeholder 2"/>
          <p:cNvSpPr>
            <a:spLocks noGrp="1"/>
          </p:cNvSpPr>
          <p:nvPr>
            <p:ph idx="1"/>
          </p:nvPr>
        </p:nvSpPr>
        <p:spPr>
          <a:xfrm>
            <a:off x="457200" y="1424066"/>
            <a:ext cx="8229600" cy="4702098"/>
          </a:xfrm>
        </p:spPr>
        <p:txBody>
          <a:bodyPr>
            <a:normAutofit/>
          </a:bodyPr>
          <a:lstStyle/>
          <a:p>
            <a:pPr marL="0" indent="0">
              <a:lnSpc>
                <a:spcPct val="90000"/>
              </a:lnSpc>
              <a:spcBef>
                <a:spcPts val="1800"/>
              </a:spcBef>
              <a:buNone/>
            </a:pPr>
            <a:r>
              <a:rPr lang="en-US" dirty="0" smtClean="0">
                <a:latin typeface="Arial" panose="020B0604020202020204" pitchFamily="34" charset="0"/>
                <a:cs typeface="Arial" panose="020B0604020202020204" pitchFamily="34" charset="0"/>
              </a:rPr>
              <a:t>FAR 52.244-2(c) &amp; (d)</a:t>
            </a:r>
          </a:p>
          <a:p>
            <a:pPr marL="576263" lvl="1" indent="-344488">
              <a:lnSpc>
                <a:spcPct val="90000"/>
              </a:lnSpc>
              <a:spcBef>
                <a:spcPts val="1800"/>
              </a:spcBef>
            </a:pPr>
            <a:r>
              <a:rPr lang="en-US" dirty="0" smtClean="0">
                <a:latin typeface="Arial" panose="020B0604020202020204" pitchFamily="34" charset="0"/>
                <a:cs typeface="Arial" panose="020B0604020202020204" pitchFamily="34" charset="0"/>
              </a:rPr>
              <a:t>If the Contractor does not have an approved purchasing system, consent to subcontract is required for certain subcontracts (cost reimbursement, time and materials, fixed price over a certain dollar amount, etc.)</a:t>
            </a:r>
          </a:p>
          <a:p>
            <a:pPr marL="576263" lvl="1" indent="-344488">
              <a:lnSpc>
                <a:spcPct val="90000"/>
              </a:lnSpc>
              <a:spcBef>
                <a:spcPts val="1800"/>
              </a:spcBef>
            </a:pPr>
            <a:r>
              <a:rPr lang="en-US" dirty="0" smtClean="0">
                <a:latin typeface="Arial" panose="020B0604020202020204" pitchFamily="34" charset="0"/>
                <a:cs typeface="Arial" panose="020B0604020202020204" pitchFamily="34" charset="0"/>
              </a:rPr>
              <a:t>If the contractor has an approved purchasing system, the contracting officer may still require consent for certain subcontracts</a:t>
            </a: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7</a:t>
            </a:fld>
            <a:endParaRPr lang="en-US" dirty="0"/>
          </a:p>
        </p:txBody>
      </p:sp>
    </p:spTree>
    <p:extLst>
      <p:ext uri="{BB962C8B-B14F-4D97-AF65-F5344CB8AC3E}">
        <p14:creationId xmlns:p14="http://schemas.microsoft.com/office/powerpoint/2010/main" val="579326857"/>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p:txBody>
          <a:bodyPr>
            <a:normAutofit/>
          </a:bodyPr>
          <a:lstStyle/>
          <a:p>
            <a:r>
              <a:rPr lang="en-US" b="1" dirty="0" smtClean="0">
                <a:latin typeface="Arial" panose="020B0604020202020204" pitchFamily="34" charset="0"/>
                <a:cs typeface="Arial" panose="020B0604020202020204" pitchFamily="34" charset="0"/>
              </a:rPr>
              <a:t>Consent to Subcontract</a:t>
            </a:r>
            <a:endParaRPr lang="en-US" b="1" dirty="0">
              <a:latin typeface="Arial" panose="020B0604020202020204" pitchFamily="34" charset="0"/>
              <a:cs typeface="Arial" panose="020B0604020202020204" pitchFamily="34" charset="0"/>
            </a:endParaRPr>
          </a:p>
        </p:txBody>
      </p:sp>
      <p:sp>
        <p:nvSpPr>
          <p:cNvPr id="6" name="Content Placeholder 2"/>
          <p:cNvSpPr>
            <a:spLocks noGrp="1"/>
          </p:cNvSpPr>
          <p:nvPr>
            <p:ph idx="1"/>
          </p:nvPr>
        </p:nvSpPr>
        <p:spPr>
          <a:xfrm>
            <a:off x="457200" y="1379096"/>
            <a:ext cx="8229600" cy="4747068"/>
          </a:xfrm>
        </p:spPr>
        <p:txBody>
          <a:bodyPr>
            <a:normAutofit lnSpcReduction="10000"/>
          </a:bodyPr>
          <a:lstStyle/>
          <a:p>
            <a:pPr marL="0" indent="0">
              <a:lnSpc>
                <a:spcPct val="90000"/>
              </a:lnSpc>
              <a:spcBef>
                <a:spcPts val="1200"/>
              </a:spcBef>
              <a:buNone/>
            </a:pPr>
            <a:r>
              <a:rPr lang="en-US" sz="2800" dirty="0" smtClean="0">
                <a:latin typeface="Arial" panose="020B0604020202020204" pitchFamily="34" charset="0"/>
                <a:cs typeface="Arial" panose="020B0604020202020204" pitchFamily="34" charset="0"/>
              </a:rPr>
              <a:t>FAR 52.244-2(e)(1)</a:t>
            </a:r>
          </a:p>
          <a:p>
            <a:pPr>
              <a:lnSpc>
                <a:spcPct val="90000"/>
              </a:lnSpc>
              <a:spcBef>
                <a:spcPts val="1200"/>
              </a:spcBef>
            </a:pPr>
            <a:r>
              <a:rPr lang="en-US" sz="2400" dirty="0" smtClean="0">
                <a:latin typeface="Arial" panose="020B0604020202020204" pitchFamily="34" charset="0"/>
                <a:cs typeface="Arial" panose="020B0604020202020204" pitchFamily="34" charset="0"/>
              </a:rPr>
              <a:t>Requires the Contractor to notify the Contracting Officer reasonably in advance of placing any subcontract or modification thereof for which consent is required including the following information: </a:t>
            </a:r>
          </a:p>
          <a:p>
            <a:pPr lvl="1">
              <a:lnSpc>
                <a:spcPct val="90000"/>
              </a:lnSpc>
              <a:spcBef>
                <a:spcPts val="1800"/>
              </a:spcBef>
            </a:pPr>
            <a:r>
              <a:rPr lang="en-US" sz="2400" dirty="0" smtClean="0">
                <a:latin typeface="Arial" panose="020B0604020202020204" pitchFamily="34" charset="0"/>
                <a:cs typeface="Arial" panose="020B0604020202020204" pitchFamily="34" charset="0"/>
              </a:rPr>
              <a:t>A description of the supplies or services to be subcontracted.</a:t>
            </a:r>
          </a:p>
          <a:p>
            <a:pPr lvl="1">
              <a:lnSpc>
                <a:spcPct val="90000"/>
              </a:lnSpc>
              <a:spcBef>
                <a:spcPts val="1800"/>
              </a:spcBef>
            </a:pPr>
            <a:r>
              <a:rPr lang="en-US" sz="2400" dirty="0" smtClean="0">
                <a:latin typeface="Arial" panose="020B0604020202020204" pitchFamily="34" charset="0"/>
                <a:cs typeface="Arial" panose="020B0604020202020204" pitchFamily="34" charset="0"/>
              </a:rPr>
              <a:t>Identification of the type of subcontract to be used.</a:t>
            </a:r>
          </a:p>
          <a:p>
            <a:pPr lvl="1">
              <a:lnSpc>
                <a:spcPct val="90000"/>
              </a:lnSpc>
              <a:spcBef>
                <a:spcPts val="1800"/>
              </a:spcBef>
            </a:pPr>
            <a:r>
              <a:rPr lang="en-US" sz="2400" dirty="0" smtClean="0">
                <a:latin typeface="Arial" panose="020B0604020202020204" pitchFamily="34" charset="0"/>
                <a:cs typeface="Arial" panose="020B0604020202020204" pitchFamily="34" charset="0"/>
              </a:rPr>
              <a:t>Identification of the proposed subcontractor</a:t>
            </a:r>
            <a:r>
              <a:rPr lang="en-US" sz="2400" b="1" dirty="0" smtClean="0">
                <a:latin typeface="Arial" panose="020B0604020202020204" pitchFamily="34" charset="0"/>
                <a:cs typeface="Arial" panose="020B0604020202020204" pitchFamily="34" charset="0"/>
              </a:rPr>
              <a:t>.</a:t>
            </a:r>
            <a:endParaRPr lang="en-US" sz="2400" dirty="0" smtClean="0">
              <a:latin typeface="Arial" panose="020B0604020202020204" pitchFamily="34" charset="0"/>
              <a:cs typeface="Arial" panose="020B0604020202020204" pitchFamily="34" charset="0"/>
            </a:endParaRPr>
          </a:p>
          <a:p>
            <a:pPr lvl="1">
              <a:lnSpc>
                <a:spcPct val="90000"/>
              </a:lnSpc>
              <a:spcBef>
                <a:spcPts val="1800"/>
              </a:spcBef>
            </a:pPr>
            <a:r>
              <a:rPr lang="en-US" sz="2400" dirty="0" smtClean="0">
                <a:latin typeface="Arial" panose="020B0604020202020204" pitchFamily="34" charset="0"/>
                <a:cs typeface="Arial" panose="020B0604020202020204" pitchFamily="34" charset="0"/>
              </a:rPr>
              <a:t>the proposed subcontract price.</a:t>
            </a:r>
          </a:p>
          <a:p>
            <a:pPr lvl="1">
              <a:lnSpc>
                <a:spcPct val="90000"/>
              </a:lnSpc>
              <a:spcBef>
                <a:spcPts val="1800"/>
              </a:spcBef>
            </a:pPr>
            <a:r>
              <a:rPr lang="en-US" sz="2400" dirty="0" smtClean="0">
                <a:latin typeface="Arial" panose="020B0604020202020204" pitchFamily="34" charset="0"/>
                <a:cs typeface="Arial" panose="020B0604020202020204" pitchFamily="34" charset="0"/>
              </a:rPr>
              <a:t>A negotiation memorandum</a:t>
            </a:r>
          </a:p>
          <a:p>
            <a:pPr lvl="1">
              <a:lnSpc>
                <a:spcPct val="90000"/>
              </a:lnSpc>
              <a:spcBef>
                <a:spcPts val="1800"/>
              </a:spcBef>
            </a:pPr>
            <a:endParaRPr lang="en-US" sz="2400" dirty="0" smtClean="0">
              <a:latin typeface="Arial" panose="020B0604020202020204" pitchFamily="34" charset="0"/>
              <a:cs typeface="Arial" panose="020B0604020202020204" pitchFamily="34" charset="0"/>
            </a:endParaRPr>
          </a:p>
          <a:p>
            <a:pPr>
              <a:buNone/>
            </a:pPr>
            <a:endParaRPr lang="en-US" dirty="0"/>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8</a:t>
            </a:fld>
            <a:endParaRPr lang="en-US" dirty="0"/>
          </a:p>
        </p:txBody>
      </p:sp>
    </p:spTree>
    <p:extLst>
      <p:ext uri="{BB962C8B-B14F-4D97-AF65-F5344CB8AC3E}">
        <p14:creationId xmlns:p14="http://schemas.microsoft.com/office/powerpoint/2010/main" val="4125330405"/>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latin typeface="Arial" panose="020B0604020202020204" pitchFamily="34" charset="0"/>
                <a:cs typeface="Arial" panose="020B0604020202020204" pitchFamily="34" charset="0"/>
              </a:rPr>
              <a:t>Consent to Subcontract</a:t>
            </a:r>
            <a:endParaRPr lang="en-US" dirty="0"/>
          </a:p>
        </p:txBody>
      </p:sp>
      <p:sp>
        <p:nvSpPr>
          <p:cNvPr id="3" name="Content Placeholder 2"/>
          <p:cNvSpPr>
            <a:spLocks noGrp="1"/>
          </p:cNvSpPr>
          <p:nvPr>
            <p:ph idx="1"/>
          </p:nvPr>
        </p:nvSpPr>
        <p:spPr/>
        <p:txBody>
          <a:bodyPr>
            <a:normAutofit/>
          </a:bodyPr>
          <a:lstStyle/>
          <a:p>
            <a:pPr>
              <a:spcBef>
                <a:spcPts val="2400"/>
              </a:spcBef>
            </a:pPr>
            <a:r>
              <a:rPr lang="en-US" dirty="0" smtClean="0">
                <a:latin typeface="Arial" panose="020B0604020202020204" pitchFamily="34" charset="0"/>
                <a:cs typeface="Arial" panose="020B0604020202020204" pitchFamily="34" charset="0"/>
              </a:rPr>
              <a:t>Designation </a:t>
            </a:r>
            <a:r>
              <a:rPr lang="en-US" dirty="0">
                <a:latin typeface="Arial" panose="020B0604020202020204" pitchFamily="34" charset="0"/>
                <a:cs typeface="Arial" panose="020B0604020202020204" pitchFamily="34" charset="0"/>
              </a:rPr>
              <a:t>of specific subcontractors during contract negotiations does not in itself satisfy the requirements for advance notification or consent pursuant to the clauses at FAR </a:t>
            </a:r>
            <a:r>
              <a:rPr lang="en-US" dirty="0" smtClean="0">
                <a:latin typeface="Arial" panose="020B0604020202020204" pitchFamily="34" charset="0"/>
                <a:cs typeface="Arial" panose="020B0604020202020204" pitchFamily="34" charset="0"/>
              </a:rPr>
              <a:t>52.244-2.</a:t>
            </a:r>
            <a:endParaRPr 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9</a:t>
            </a:fld>
            <a:endParaRPr lang="en-US" dirty="0"/>
          </a:p>
        </p:txBody>
      </p:sp>
    </p:spTree>
    <p:extLst>
      <p:ext uri="{BB962C8B-B14F-4D97-AF65-F5344CB8AC3E}">
        <p14:creationId xmlns:p14="http://schemas.microsoft.com/office/powerpoint/2010/main" val="1659892054"/>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p:txBody>
          <a:bodyPr>
            <a:normAutofit/>
          </a:bodyPr>
          <a:lstStyle/>
          <a:p>
            <a:r>
              <a:rPr lang="en-US" b="1" dirty="0" smtClean="0">
                <a:latin typeface="Arial" panose="020B0604020202020204" pitchFamily="34" charset="0"/>
                <a:cs typeface="Arial" panose="020B0604020202020204" pitchFamily="34" charset="0"/>
              </a:rPr>
              <a:t>Consent to Subcontract</a:t>
            </a:r>
            <a:endParaRPr lang="en-US" b="1" dirty="0">
              <a:latin typeface="Arial" panose="020B0604020202020204" pitchFamily="34" charset="0"/>
              <a:cs typeface="Arial" panose="020B0604020202020204" pitchFamily="34" charset="0"/>
            </a:endParaRPr>
          </a:p>
        </p:txBody>
      </p:sp>
      <p:sp>
        <p:nvSpPr>
          <p:cNvPr id="6" name="Content Placeholder 2"/>
          <p:cNvSpPr>
            <a:spLocks noGrp="1"/>
          </p:cNvSpPr>
          <p:nvPr>
            <p:ph idx="1"/>
          </p:nvPr>
        </p:nvSpPr>
        <p:spPr>
          <a:xfrm>
            <a:off x="209862" y="1379095"/>
            <a:ext cx="8476938" cy="4852372"/>
          </a:xfrm>
        </p:spPr>
        <p:txBody>
          <a:bodyPr>
            <a:normAutofit lnSpcReduction="10000"/>
          </a:bodyPr>
          <a:lstStyle/>
          <a:p>
            <a:pPr>
              <a:lnSpc>
                <a:spcPct val="90000"/>
              </a:lnSpc>
              <a:spcBef>
                <a:spcPts val="2400"/>
              </a:spcBef>
            </a:pPr>
            <a:r>
              <a:rPr lang="en-US" dirty="0">
                <a:latin typeface="Arial" panose="020B0604020202020204" pitchFamily="34" charset="0"/>
                <a:cs typeface="Arial" panose="020B0604020202020204" pitchFamily="34" charset="0"/>
              </a:rPr>
              <a:t>FAR 52.244-2(f)</a:t>
            </a:r>
          </a:p>
          <a:p>
            <a:pPr marL="395288" indent="-395288">
              <a:lnSpc>
                <a:spcPct val="90000"/>
              </a:lnSpc>
              <a:spcBef>
                <a:spcPts val="1800"/>
              </a:spcBef>
              <a:buNone/>
            </a:pPr>
            <a:r>
              <a:rPr lang="en-US" sz="2800" dirty="0" smtClean="0">
                <a:latin typeface="Arial" panose="020B0604020202020204" pitchFamily="34" charset="0"/>
                <a:cs typeface="Arial" panose="020B0604020202020204" pitchFamily="34" charset="0"/>
              </a:rPr>
              <a:t>	Unless the consent or approval specifically provides otherwise, neither consent by the Contracting Officer to any subcontract nor approval of the Contractor’s purchasing system shall constitute a determination –</a:t>
            </a:r>
          </a:p>
          <a:p>
            <a:pPr marL="914400" lvl="1" indent="-457200">
              <a:lnSpc>
                <a:spcPct val="90000"/>
              </a:lnSpc>
              <a:spcBef>
                <a:spcPts val="1800"/>
              </a:spcBef>
              <a:buNone/>
            </a:pPr>
            <a:r>
              <a:rPr lang="en-US" sz="2200" dirty="0" smtClean="0">
                <a:latin typeface="Arial" panose="020B0604020202020204" pitchFamily="34" charset="0"/>
                <a:cs typeface="Arial" panose="020B0604020202020204" pitchFamily="34" charset="0"/>
              </a:rPr>
              <a:t>(1) </a:t>
            </a:r>
            <a:r>
              <a:rPr lang="en-US" sz="2400" dirty="0" smtClean="0">
                <a:latin typeface="Arial" panose="020B0604020202020204" pitchFamily="34" charset="0"/>
                <a:cs typeface="Arial" panose="020B0604020202020204" pitchFamily="34" charset="0"/>
              </a:rPr>
              <a:t>Of </a:t>
            </a:r>
            <a:r>
              <a:rPr lang="en-US" sz="2400" dirty="0">
                <a:latin typeface="Arial" panose="020B0604020202020204" pitchFamily="34" charset="0"/>
                <a:cs typeface="Arial" panose="020B0604020202020204" pitchFamily="34" charset="0"/>
              </a:rPr>
              <a:t>the acceptability of any subcontract terms or </a:t>
            </a:r>
            <a:r>
              <a:rPr lang="en-US" sz="2400" dirty="0" smtClean="0">
                <a:latin typeface="Arial" panose="020B0604020202020204" pitchFamily="34" charset="0"/>
                <a:cs typeface="Arial" panose="020B0604020202020204" pitchFamily="34" charset="0"/>
              </a:rPr>
              <a:t>conditions;</a:t>
            </a:r>
          </a:p>
          <a:p>
            <a:pPr marL="857250" lvl="1" indent="-400050">
              <a:lnSpc>
                <a:spcPct val="90000"/>
              </a:lnSpc>
              <a:spcBef>
                <a:spcPts val="1800"/>
              </a:spcBef>
              <a:buNone/>
            </a:pPr>
            <a:r>
              <a:rPr lang="en-US" sz="2400" dirty="0">
                <a:latin typeface="Arial" panose="020B0604020202020204" pitchFamily="34" charset="0"/>
                <a:cs typeface="Arial" panose="020B0604020202020204" pitchFamily="34" charset="0"/>
              </a:rPr>
              <a:t>(2) Of the allowability of any cost under this contract; </a:t>
            </a:r>
            <a:r>
              <a:rPr lang="en-US" sz="2400" dirty="0" smtClean="0">
                <a:latin typeface="Arial" panose="020B0604020202020204" pitchFamily="34" charset="0"/>
                <a:cs typeface="Arial" panose="020B0604020202020204" pitchFamily="34" charset="0"/>
              </a:rPr>
              <a:t>or</a:t>
            </a:r>
          </a:p>
          <a:p>
            <a:pPr marL="914400" lvl="1" indent="-457200">
              <a:lnSpc>
                <a:spcPct val="90000"/>
              </a:lnSpc>
              <a:spcBef>
                <a:spcPts val="1800"/>
              </a:spcBef>
              <a:buNone/>
            </a:pPr>
            <a:r>
              <a:rPr lang="en-US" sz="2400" dirty="0">
                <a:latin typeface="Arial" panose="020B0604020202020204" pitchFamily="34" charset="0"/>
                <a:cs typeface="Arial" panose="020B0604020202020204" pitchFamily="34" charset="0"/>
              </a:rPr>
              <a:t>(3) To relieve the Contractor of any responsibility for performing this </a:t>
            </a:r>
            <a:r>
              <a:rPr lang="en-US" sz="2400" dirty="0" smtClean="0">
                <a:latin typeface="Arial" panose="020B0604020202020204" pitchFamily="34" charset="0"/>
                <a:cs typeface="Arial" panose="020B0604020202020204" pitchFamily="34" charset="0"/>
              </a:rPr>
              <a:t>contract.</a:t>
            </a: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10</a:t>
            </a:fld>
            <a:endParaRPr lang="en-US" dirty="0"/>
          </a:p>
        </p:txBody>
      </p:sp>
    </p:spTree>
    <p:extLst>
      <p:ext uri="{BB962C8B-B14F-4D97-AF65-F5344CB8AC3E}">
        <p14:creationId xmlns:p14="http://schemas.microsoft.com/office/powerpoint/2010/main" val="3959809401"/>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latin typeface="Arial" panose="020B0604020202020204" pitchFamily="34" charset="0"/>
                <a:cs typeface="Arial" panose="020B0604020202020204" pitchFamily="34" charset="0"/>
              </a:rPr>
              <a:t>Consent to Subcontract</a:t>
            </a:r>
            <a:endParaRPr lang="en-US" dirty="0"/>
          </a:p>
        </p:txBody>
      </p:sp>
      <p:sp>
        <p:nvSpPr>
          <p:cNvPr id="3" name="Content Placeholder 2"/>
          <p:cNvSpPr>
            <a:spLocks noGrp="1"/>
          </p:cNvSpPr>
          <p:nvPr>
            <p:ph idx="1"/>
          </p:nvPr>
        </p:nvSpPr>
        <p:spPr>
          <a:xfrm>
            <a:off x="457200" y="1913636"/>
            <a:ext cx="8229600" cy="2757311"/>
          </a:xfrm>
        </p:spPr>
        <p:txBody>
          <a:bodyPr/>
          <a:lstStyle/>
          <a:p>
            <a:pPr>
              <a:lnSpc>
                <a:spcPct val="90000"/>
              </a:lnSpc>
            </a:pPr>
            <a:r>
              <a:rPr lang="en-US" dirty="0">
                <a:latin typeface="Arial" panose="020B0604020202020204" pitchFamily="34" charset="0"/>
                <a:cs typeface="Arial" panose="020B0604020202020204" pitchFamily="34" charset="0"/>
              </a:rPr>
              <a:t>If you are considering subcontracting out part of your Government contract notify the Contracting Officer in advance, and know the responsibilities of your contract.</a:t>
            </a: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11</a:t>
            </a:fld>
            <a:endParaRPr lang="en-US" dirty="0"/>
          </a:p>
        </p:txBody>
      </p:sp>
    </p:spTree>
    <p:extLst>
      <p:ext uri="{BB962C8B-B14F-4D97-AF65-F5344CB8AC3E}">
        <p14:creationId xmlns:p14="http://schemas.microsoft.com/office/powerpoint/2010/main" val="386360470"/>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a:spLocks noGrp="1"/>
          </p:cNvSpPr>
          <p:nvPr>
            <p:ph type="title"/>
          </p:nvPr>
        </p:nvSpPr>
        <p:spPr/>
        <p:txBody>
          <a:bodyPr>
            <a:noAutofit/>
          </a:bodyPr>
          <a:lstStyle/>
          <a:p>
            <a:r>
              <a:rPr lang="en-US" b="1" dirty="0">
                <a:latin typeface="Arial" panose="020B0604020202020204" pitchFamily="34" charset="0"/>
                <a:cs typeface="Arial" panose="020B0604020202020204" pitchFamily="34" charset="0"/>
              </a:rPr>
              <a:t>Purchasing System</a:t>
            </a:r>
          </a:p>
        </p:txBody>
      </p:sp>
      <p:sp>
        <p:nvSpPr>
          <p:cNvPr id="6" name="Content Placeholder 2"/>
          <p:cNvSpPr>
            <a:spLocks noGrp="1"/>
          </p:cNvSpPr>
          <p:nvPr>
            <p:ph idx="1"/>
          </p:nvPr>
        </p:nvSpPr>
        <p:spPr>
          <a:xfrm>
            <a:off x="477672" y="1605001"/>
            <a:ext cx="8229600" cy="4702098"/>
          </a:xfrm>
        </p:spPr>
        <p:txBody>
          <a:bodyPr>
            <a:normAutofit/>
          </a:bodyPr>
          <a:lstStyle/>
          <a:p>
            <a:pPr marL="573088" lvl="1" indent="0">
              <a:lnSpc>
                <a:spcPct val="90000"/>
              </a:lnSpc>
              <a:spcBef>
                <a:spcPts val="1800"/>
              </a:spcBef>
              <a:buNone/>
            </a:pPr>
            <a:endParaRPr lang="en-US" sz="600" dirty="0" smtClean="0">
              <a:latin typeface="Arial" panose="020B0604020202020204" pitchFamily="34" charset="0"/>
              <a:cs typeface="Arial" panose="020B0604020202020204" pitchFamily="34" charset="0"/>
            </a:endParaRPr>
          </a:p>
          <a:p>
            <a:pPr marL="231775" lvl="1" indent="0">
              <a:lnSpc>
                <a:spcPct val="90000"/>
              </a:lnSpc>
              <a:spcBef>
                <a:spcPts val="1800"/>
              </a:spcBef>
              <a:buNone/>
            </a:pPr>
            <a:r>
              <a:rPr lang="en-US" dirty="0" smtClean="0">
                <a:latin typeface="Arial" panose="020B0604020202020204" pitchFamily="34" charset="0"/>
                <a:cs typeface="Arial" panose="020B0604020202020204" pitchFamily="34" charset="0"/>
              </a:rPr>
              <a:t>DoD solicitations </a:t>
            </a:r>
            <a:r>
              <a:rPr lang="en-US" dirty="0">
                <a:latin typeface="Arial" panose="020B0604020202020204" pitchFamily="34" charset="0"/>
                <a:cs typeface="Arial" panose="020B0604020202020204" pitchFamily="34" charset="0"/>
              </a:rPr>
              <a:t>or </a:t>
            </a:r>
            <a:r>
              <a:rPr lang="en-US" dirty="0" smtClean="0">
                <a:latin typeface="Arial" panose="020B0604020202020204" pitchFamily="34" charset="0"/>
                <a:cs typeface="Arial" panose="020B0604020202020204" pitchFamily="34" charset="0"/>
              </a:rPr>
              <a:t>contracts which include the Subcontracts clause should also include the DFARS </a:t>
            </a:r>
            <a:r>
              <a:rPr lang="en-US" dirty="0">
                <a:latin typeface="Arial" panose="020B0604020202020204" pitchFamily="34" charset="0"/>
                <a:cs typeface="Arial" panose="020B0604020202020204" pitchFamily="34" charset="0"/>
              </a:rPr>
              <a:t>252-244-7001, Contractor Purchasing System Administration </a:t>
            </a:r>
            <a:r>
              <a:rPr lang="en-US" dirty="0" smtClean="0">
                <a:latin typeface="Arial" panose="020B0604020202020204" pitchFamily="34" charset="0"/>
                <a:cs typeface="Arial" panose="020B0604020202020204" pitchFamily="34" charset="0"/>
              </a:rPr>
              <a:t>clause.</a:t>
            </a:r>
            <a:endParaRPr lang="en-US" dirty="0">
              <a:latin typeface="Arial" panose="020B0604020202020204" pitchFamily="34" charset="0"/>
              <a:cs typeface="Arial" panose="020B0604020202020204" pitchFamily="34" charset="0"/>
            </a:endParaRPr>
          </a:p>
          <a:p>
            <a:pPr marL="231775" lvl="1" indent="0">
              <a:lnSpc>
                <a:spcPct val="90000"/>
              </a:lnSpc>
              <a:spcBef>
                <a:spcPts val="1800"/>
              </a:spcBef>
              <a:buNone/>
            </a:pPr>
            <a:r>
              <a:rPr lang="en-US" dirty="0" smtClean="0">
                <a:latin typeface="Arial" panose="020B0604020202020204" pitchFamily="34" charset="0"/>
                <a:cs typeface="Arial" panose="020B0604020202020204" pitchFamily="34" charset="0"/>
              </a:rPr>
              <a:t>This clause requires a Contractor establish </a:t>
            </a:r>
            <a:r>
              <a:rPr lang="en-US" dirty="0">
                <a:latin typeface="Arial" panose="020B0604020202020204" pitchFamily="34" charset="0"/>
                <a:cs typeface="Arial" panose="020B0604020202020204" pitchFamily="34" charset="0"/>
              </a:rPr>
              <a:t>and maintain an acceptable purchasing system</a:t>
            </a:r>
            <a:r>
              <a:rPr lang="en-US" dirty="0" smtClean="0">
                <a:latin typeface="Arial" panose="020B0604020202020204" pitchFamily="34" charset="0"/>
                <a:cs typeface="Arial" panose="020B0604020202020204" pitchFamily="34" charset="0"/>
              </a:rPr>
              <a:t>. </a:t>
            </a:r>
            <a:endParaRPr 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12</a:t>
            </a:fld>
            <a:endParaRPr lang="en-US" dirty="0"/>
          </a:p>
        </p:txBody>
      </p:sp>
    </p:spTree>
    <p:extLst>
      <p:ext uri="{BB962C8B-B14F-4D97-AF65-F5344CB8AC3E}">
        <p14:creationId xmlns:p14="http://schemas.microsoft.com/office/powerpoint/2010/main" val="2652990977"/>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latin typeface="Arial" panose="020B0604020202020204" pitchFamily="34" charset="0"/>
                <a:cs typeface="Arial" panose="020B0604020202020204" pitchFamily="34" charset="0"/>
              </a:rPr>
              <a:t>Purchasing </a:t>
            </a:r>
            <a:r>
              <a:rPr lang="en-US" b="1" dirty="0" smtClean="0">
                <a:latin typeface="Arial" panose="020B0604020202020204" pitchFamily="34" charset="0"/>
                <a:cs typeface="Arial" panose="020B0604020202020204" pitchFamily="34" charset="0"/>
              </a:rPr>
              <a:t>System</a:t>
            </a:r>
            <a:endParaRPr lang="en-US" b="1" dirty="0">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p:txBody>
          <a:bodyPr/>
          <a:lstStyle/>
          <a:p>
            <a:pPr>
              <a:lnSpc>
                <a:spcPct val="85000"/>
              </a:lnSpc>
            </a:pPr>
            <a:r>
              <a:rPr lang="en-US" sz="2400" dirty="0" smtClean="0">
                <a:latin typeface="Arial" panose="020B0604020202020204" pitchFamily="34" charset="0"/>
                <a:cs typeface="Arial" panose="020B0604020202020204" pitchFamily="34" charset="0"/>
              </a:rPr>
              <a:t>The clause defines a purchasing system.</a:t>
            </a:r>
          </a:p>
          <a:p>
            <a:pPr marL="0" indent="0">
              <a:lnSpc>
                <a:spcPct val="85000"/>
              </a:lnSpc>
              <a:buNone/>
            </a:pPr>
            <a:endParaRPr lang="en-US" sz="1000" dirty="0" smtClean="0">
              <a:latin typeface="Arial" panose="020B0604020202020204" pitchFamily="34" charset="0"/>
              <a:cs typeface="Arial" panose="020B0604020202020204" pitchFamily="34" charset="0"/>
            </a:endParaRPr>
          </a:p>
          <a:p>
            <a:pPr>
              <a:lnSpc>
                <a:spcPct val="85000"/>
              </a:lnSpc>
            </a:pPr>
            <a:r>
              <a:rPr lang="en-US" sz="2400" dirty="0" smtClean="0">
                <a:latin typeface="Arial" panose="020B0604020202020204" pitchFamily="34" charset="0"/>
                <a:cs typeface="Arial" panose="020B0604020202020204" pitchFamily="34" charset="0"/>
              </a:rPr>
              <a:t>DFARS 252.244-7001(c) provides 24 criteria a contractor shall comply with to have an “acceptable purchasing system.”</a:t>
            </a:r>
          </a:p>
          <a:p>
            <a:pPr marL="0" indent="0">
              <a:lnSpc>
                <a:spcPct val="85000"/>
              </a:lnSpc>
              <a:buNone/>
            </a:pPr>
            <a:endParaRPr lang="en-US" sz="1000" dirty="0">
              <a:latin typeface="Arial" panose="020B0604020202020204" pitchFamily="34" charset="0"/>
              <a:cs typeface="Arial" panose="020B0604020202020204" pitchFamily="34" charset="0"/>
            </a:endParaRPr>
          </a:p>
          <a:p>
            <a:r>
              <a:rPr lang="en-US" sz="2400" dirty="0" smtClean="0">
                <a:latin typeface="Arial" panose="020B0604020202020204" pitchFamily="34" charset="0"/>
                <a:cs typeface="Arial" panose="020B0604020202020204" pitchFamily="34" charset="0"/>
              </a:rPr>
              <a:t>Some of the </a:t>
            </a:r>
            <a:r>
              <a:rPr lang="en-US" sz="2400" dirty="0">
                <a:latin typeface="Arial" panose="020B0604020202020204" pitchFamily="34" charset="0"/>
                <a:cs typeface="Arial" panose="020B0604020202020204" pitchFamily="34" charset="0"/>
              </a:rPr>
              <a:t>requirements on the prime </a:t>
            </a:r>
            <a:r>
              <a:rPr lang="en-US" sz="2400" dirty="0" smtClean="0">
                <a:latin typeface="Arial" panose="020B0604020202020204" pitchFamily="34" charset="0"/>
                <a:cs typeface="Arial" panose="020B0604020202020204" pitchFamily="34" charset="0"/>
              </a:rPr>
              <a:t>contractor include:</a:t>
            </a:r>
          </a:p>
          <a:p>
            <a:pPr marL="627063" lvl="1"/>
            <a:r>
              <a:rPr lang="en-US" sz="2000" dirty="0">
                <a:latin typeface="Arial" panose="020B0604020202020204" pitchFamily="34" charset="0"/>
                <a:cs typeface="Arial" panose="020B0604020202020204" pitchFamily="34" charset="0"/>
              </a:rPr>
              <a:t>(c)(1): Have an adequate system description including policies, procedures, and purchasing practices that comply with the Federal Acquisition Regulation (FAR) and the Defense Federal Acquisition Regulation Supplement (DFARS</a:t>
            </a:r>
            <a:r>
              <a:rPr lang="en-US" sz="2000" dirty="0" smtClean="0">
                <a:latin typeface="Arial" panose="020B0604020202020204" pitchFamily="34" charset="0"/>
                <a:cs typeface="Arial" panose="020B0604020202020204" pitchFamily="34" charset="0"/>
              </a:rPr>
              <a:t>);</a:t>
            </a:r>
            <a:endParaRPr lang="en-US" sz="20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13</a:t>
            </a:fld>
            <a:endParaRPr lang="en-US" dirty="0"/>
          </a:p>
        </p:txBody>
      </p:sp>
    </p:spTree>
    <p:extLst>
      <p:ext uri="{BB962C8B-B14F-4D97-AF65-F5344CB8AC3E}">
        <p14:creationId xmlns:p14="http://schemas.microsoft.com/office/powerpoint/2010/main" val="3283003159"/>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latin typeface="Arial" panose="020B0604020202020204" pitchFamily="34" charset="0"/>
                <a:cs typeface="Arial" panose="020B0604020202020204" pitchFamily="34" charset="0"/>
              </a:rPr>
              <a:t>Purchasing </a:t>
            </a:r>
            <a:r>
              <a:rPr lang="en-US" b="1" dirty="0" smtClean="0">
                <a:latin typeface="Arial" panose="020B0604020202020204" pitchFamily="34" charset="0"/>
                <a:cs typeface="Arial" panose="020B0604020202020204" pitchFamily="34" charset="0"/>
              </a:rPr>
              <a:t>System</a:t>
            </a:r>
            <a:endParaRPr lang="en-US" b="1" dirty="0">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p:txBody>
          <a:bodyPr/>
          <a:lstStyle/>
          <a:p>
            <a:pPr marL="627063" lvl="1"/>
            <a:r>
              <a:rPr lang="en-US" sz="2000" dirty="0" smtClean="0">
                <a:latin typeface="Arial" panose="020B0604020202020204" pitchFamily="34" charset="0"/>
                <a:cs typeface="Arial" panose="020B0604020202020204" pitchFamily="34" charset="0"/>
              </a:rPr>
              <a:t>(</a:t>
            </a:r>
            <a:r>
              <a:rPr lang="en-US" sz="2000" dirty="0">
                <a:latin typeface="Arial" panose="020B0604020202020204" pitchFamily="34" charset="0"/>
                <a:cs typeface="Arial" panose="020B0604020202020204" pitchFamily="34" charset="0"/>
              </a:rPr>
              <a:t>c)(2): Ensure that all applicable purchase orders and subcontracts contain all flowdown clauses, including terms and conditions and any other clauses needed to carry out the requirements of the prime contract;</a:t>
            </a:r>
          </a:p>
          <a:p>
            <a:pPr marL="341313" lvl="1" indent="0">
              <a:buNone/>
            </a:pPr>
            <a:endParaRPr lang="en-US" sz="1200" dirty="0">
              <a:latin typeface="Arial" panose="020B0604020202020204" pitchFamily="34" charset="0"/>
              <a:cs typeface="Arial" panose="020B0604020202020204" pitchFamily="34" charset="0"/>
            </a:endParaRPr>
          </a:p>
          <a:p>
            <a:pPr marL="627063" lvl="1"/>
            <a:r>
              <a:rPr lang="en-US" sz="2000" dirty="0">
                <a:latin typeface="Arial" panose="020B0604020202020204" pitchFamily="34" charset="0"/>
                <a:cs typeface="Arial" panose="020B0604020202020204" pitchFamily="34" charset="0"/>
              </a:rPr>
              <a:t>(c)(4): Ensure all purchase orders are based on authorized requisitions and include a complete and accurate history of purchase transactions to support vendor selected, price paid, and document the subcontract/purchase order files which are subject to Government review;</a:t>
            </a:r>
          </a:p>
          <a:p>
            <a:pPr marL="341313" lvl="1" indent="0">
              <a:buNone/>
            </a:pPr>
            <a:endParaRPr lang="en-US" sz="1200" dirty="0" smtClean="0">
              <a:latin typeface="Arial" panose="020B0604020202020204" pitchFamily="34" charset="0"/>
              <a:cs typeface="Arial" panose="020B0604020202020204" pitchFamily="34" charset="0"/>
            </a:endParaRPr>
          </a:p>
          <a:p>
            <a:pPr marL="627063" lvl="1"/>
            <a:r>
              <a:rPr lang="en-US" sz="2000" dirty="0">
                <a:latin typeface="Arial" panose="020B0604020202020204" pitchFamily="34" charset="0"/>
                <a:cs typeface="Arial" panose="020B0604020202020204" pitchFamily="34" charset="0"/>
              </a:rPr>
              <a:t>(c)(6): Apply a consistent make-or-buy policy that is in the best interest of the Government;</a:t>
            </a:r>
          </a:p>
          <a:p>
            <a:pPr marL="341313" lvl="1" indent="0">
              <a:buNone/>
            </a:pPr>
            <a:endParaRPr lang="en-US" sz="24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14</a:t>
            </a:fld>
            <a:endParaRPr lang="en-US" dirty="0"/>
          </a:p>
        </p:txBody>
      </p:sp>
    </p:spTree>
    <p:extLst>
      <p:ext uri="{BB962C8B-B14F-4D97-AF65-F5344CB8AC3E}">
        <p14:creationId xmlns:p14="http://schemas.microsoft.com/office/powerpoint/2010/main" val="2181109281"/>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latin typeface="Arial" panose="020B0604020202020204" pitchFamily="34" charset="0"/>
                <a:cs typeface="Arial" panose="020B0604020202020204" pitchFamily="34" charset="0"/>
              </a:rPr>
              <a:t>Purchasing </a:t>
            </a:r>
            <a:r>
              <a:rPr lang="en-US" b="1" dirty="0" smtClean="0">
                <a:latin typeface="Arial" panose="020B0604020202020204" pitchFamily="34" charset="0"/>
                <a:cs typeface="Arial" panose="020B0604020202020204" pitchFamily="34" charset="0"/>
              </a:rPr>
              <a:t>System</a:t>
            </a:r>
            <a:endParaRPr lang="en-US" b="1" dirty="0">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a:xfrm>
            <a:off x="457200" y="1417638"/>
            <a:ext cx="8229600" cy="4525963"/>
          </a:xfrm>
        </p:spPr>
        <p:txBody>
          <a:bodyPr/>
          <a:lstStyle/>
          <a:p>
            <a:pPr marL="627063" lvl="1"/>
            <a:r>
              <a:rPr lang="en-US" sz="2000" dirty="0" smtClean="0">
                <a:latin typeface="Arial" panose="020B0604020202020204" pitchFamily="34" charset="0"/>
                <a:cs typeface="Arial" panose="020B0604020202020204" pitchFamily="34" charset="0"/>
              </a:rPr>
              <a:t>(</a:t>
            </a:r>
            <a:r>
              <a:rPr lang="en-US" sz="2000" dirty="0">
                <a:latin typeface="Arial" panose="020B0604020202020204" pitchFamily="34" charset="0"/>
                <a:cs typeface="Arial" panose="020B0604020202020204" pitchFamily="34" charset="0"/>
              </a:rPr>
              <a:t>c)(10): Perform timely and adequate cost or price analysis and technical evaluation for each subcontractor and supplier proposal or quote to ensure fair and reasonable subcontract prices;</a:t>
            </a:r>
          </a:p>
          <a:p>
            <a:pPr marL="341313" lvl="1" indent="0">
              <a:buNone/>
            </a:pPr>
            <a:endParaRPr lang="en-US" sz="1200" dirty="0">
              <a:latin typeface="Arial" panose="020B0604020202020204" pitchFamily="34" charset="0"/>
              <a:cs typeface="Arial" panose="020B0604020202020204" pitchFamily="34" charset="0"/>
            </a:endParaRPr>
          </a:p>
          <a:p>
            <a:pPr marL="627063" lvl="1"/>
            <a:r>
              <a:rPr lang="en-US" sz="2000" dirty="0" smtClean="0">
                <a:latin typeface="Arial" panose="020B0604020202020204" pitchFamily="34" charset="0"/>
                <a:cs typeface="Arial" panose="020B0604020202020204" pitchFamily="34" charset="0"/>
              </a:rPr>
              <a:t>(</a:t>
            </a:r>
            <a:r>
              <a:rPr lang="en-US" sz="2000" dirty="0">
                <a:latin typeface="Arial" panose="020B0604020202020204" pitchFamily="34" charset="0"/>
                <a:cs typeface="Arial" panose="020B0604020202020204" pitchFamily="34" charset="0"/>
              </a:rPr>
              <a:t>c)(14): Maintain subcontract surveillance to ensure timely delivery of an acceptable product and procedures to notify the Government of potential subcontract problems that may impact delivery, quantity, or price;</a:t>
            </a:r>
          </a:p>
          <a:p>
            <a:pPr marL="341313" lvl="1" indent="0">
              <a:buNone/>
            </a:pPr>
            <a:endParaRPr lang="en-US" sz="1200" dirty="0">
              <a:latin typeface="Arial" panose="020B0604020202020204" pitchFamily="34" charset="0"/>
              <a:cs typeface="Arial" panose="020B0604020202020204" pitchFamily="34" charset="0"/>
            </a:endParaRPr>
          </a:p>
          <a:p>
            <a:pPr marL="627063" lvl="1"/>
            <a:r>
              <a:rPr lang="en-US" sz="2000" dirty="0" smtClean="0">
                <a:latin typeface="Arial" panose="020B0604020202020204" pitchFamily="34" charset="0"/>
                <a:cs typeface="Arial" panose="020B0604020202020204" pitchFamily="34" charset="0"/>
              </a:rPr>
              <a:t>(</a:t>
            </a:r>
            <a:r>
              <a:rPr lang="en-US" sz="2000" dirty="0">
                <a:latin typeface="Arial" panose="020B0604020202020204" pitchFamily="34" charset="0"/>
                <a:cs typeface="Arial" panose="020B0604020202020204" pitchFamily="34" charset="0"/>
              </a:rPr>
              <a:t>c)(16): Notify the Government of the award of all subcontracts that contain the FAR and DFARS flowdown clauses that allow for Government audit of those subcontracts, and ensure the performance of audits of those subcontracts; </a:t>
            </a:r>
            <a:r>
              <a:rPr lang="en-US" sz="2000" dirty="0" smtClean="0">
                <a:latin typeface="Arial" panose="020B0604020202020204" pitchFamily="34" charset="0"/>
                <a:cs typeface="Arial" panose="020B0604020202020204" pitchFamily="34" charset="0"/>
              </a:rPr>
              <a:t>and</a:t>
            </a:r>
            <a:endParaRPr lang="en-US" sz="20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15</a:t>
            </a:fld>
            <a:endParaRPr lang="en-US" dirty="0"/>
          </a:p>
        </p:txBody>
      </p:sp>
    </p:spTree>
    <p:extLst>
      <p:ext uri="{BB962C8B-B14F-4D97-AF65-F5344CB8AC3E}">
        <p14:creationId xmlns:p14="http://schemas.microsoft.com/office/powerpoint/2010/main" val="586479851"/>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latin typeface="Arial" panose="020B0604020202020204" pitchFamily="34" charset="0"/>
                <a:cs typeface="Arial" panose="020B0604020202020204" pitchFamily="34" charset="0"/>
              </a:rPr>
              <a:t>Purchasing </a:t>
            </a:r>
            <a:r>
              <a:rPr lang="en-US" b="1" dirty="0" smtClean="0">
                <a:latin typeface="Arial" panose="020B0604020202020204" pitchFamily="34" charset="0"/>
                <a:cs typeface="Arial" panose="020B0604020202020204" pitchFamily="34" charset="0"/>
              </a:rPr>
              <a:t>System</a:t>
            </a:r>
            <a:endParaRPr lang="en-US" b="1" dirty="0">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a:xfrm>
            <a:off x="457200" y="1417638"/>
            <a:ext cx="8229600" cy="4525963"/>
          </a:xfrm>
        </p:spPr>
        <p:txBody>
          <a:bodyPr/>
          <a:lstStyle/>
          <a:p>
            <a:pPr marL="341313" lvl="1" indent="0">
              <a:buNone/>
            </a:pPr>
            <a:endParaRPr lang="en-US" sz="2000" dirty="0">
              <a:latin typeface="Arial" panose="020B0604020202020204" pitchFamily="34" charset="0"/>
              <a:cs typeface="Arial" panose="020B0604020202020204" pitchFamily="34" charset="0"/>
            </a:endParaRPr>
          </a:p>
          <a:p>
            <a:pPr marL="627063" lvl="1"/>
            <a:r>
              <a:rPr lang="en-US" sz="2000" dirty="0">
                <a:latin typeface="Arial" panose="020B0604020202020204" pitchFamily="34" charset="0"/>
                <a:cs typeface="Arial" panose="020B0604020202020204" pitchFamily="34" charset="0"/>
              </a:rPr>
              <a:t>(c)(23): Establish and maintain procedures to ensure that proper types of subcontracts are selected, and that there are controls over subcontracting, including oversight and surveillance of subcontracted effort.</a:t>
            </a: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16</a:t>
            </a:fld>
            <a:endParaRPr lang="en-US" dirty="0"/>
          </a:p>
        </p:txBody>
      </p:sp>
    </p:spTree>
    <p:extLst>
      <p:ext uri="{BB962C8B-B14F-4D97-AF65-F5344CB8AC3E}">
        <p14:creationId xmlns:p14="http://schemas.microsoft.com/office/powerpoint/2010/main" val="3981599059"/>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Title 1"/>
          <p:cNvSpPr>
            <a:spLocks noGrp="1"/>
          </p:cNvSpPr>
          <p:nvPr>
            <p:ph type="title"/>
          </p:nvPr>
        </p:nvSpPr>
        <p:spPr>
          <a:xfrm>
            <a:off x="0" y="359699"/>
            <a:ext cx="9144000" cy="914400"/>
          </a:xfrm>
        </p:spPr>
        <p:txBody>
          <a:bodyPr/>
          <a:lstStyle/>
          <a:p>
            <a:r>
              <a:rPr lang="en-US" altLang="en-US" b="1" dirty="0" smtClean="0">
                <a:latin typeface="Arial" panose="020B0604020202020204" pitchFamily="34" charset="0"/>
                <a:ea typeface="ＭＳ Ｐゴシック" pitchFamily="34" charset="-128"/>
                <a:cs typeface="Arial" panose="020B0604020202020204" pitchFamily="34" charset="0"/>
              </a:rPr>
              <a:t>Proposal Responsibilities</a:t>
            </a:r>
          </a:p>
        </p:txBody>
      </p:sp>
      <p:sp>
        <p:nvSpPr>
          <p:cNvPr id="21507" name="Content Placeholder 2"/>
          <p:cNvSpPr>
            <a:spLocks noGrp="1"/>
          </p:cNvSpPr>
          <p:nvPr>
            <p:ph idx="1"/>
          </p:nvPr>
        </p:nvSpPr>
        <p:spPr>
          <a:xfrm>
            <a:off x="377825" y="1362075"/>
            <a:ext cx="8308975" cy="4918981"/>
          </a:xfrm>
        </p:spPr>
        <p:txBody>
          <a:bodyPr>
            <a:normAutofit lnSpcReduction="10000"/>
          </a:bodyPr>
          <a:lstStyle/>
          <a:p>
            <a:pPr marL="0" indent="0">
              <a:spcBef>
                <a:spcPts val="0"/>
              </a:spcBef>
              <a:spcAft>
                <a:spcPts val="1200"/>
              </a:spcAft>
              <a:buNone/>
            </a:pPr>
            <a:r>
              <a:rPr lang="en-US" altLang="en-US" sz="2800" dirty="0">
                <a:latin typeface="Arial" panose="020B0604020202020204" pitchFamily="34" charset="0"/>
                <a:ea typeface="ＭＳ Ｐゴシック" pitchFamily="34" charset="-128"/>
                <a:cs typeface="Arial" panose="020B0604020202020204" pitchFamily="34" charset="0"/>
              </a:rPr>
              <a:t>The prime contractor or subcontractor </a:t>
            </a:r>
            <a:r>
              <a:rPr lang="en-US" altLang="en-US" sz="2800" dirty="0" smtClean="0">
                <a:latin typeface="Arial" panose="020B0604020202020204" pitchFamily="34" charset="0"/>
                <a:ea typeface="ＭＳ Ｐゴシック" pitchFamily="34" charset="-128"/>
                <a:cs typeface="Arial" panose="020B0604020202020204" pitchFamily="34" charset="0"/>
              </a:rPr>
              <a:t>shall-</a:t>
            </a:r>
          </a:p>
          <a:p>
            <a:pPr marL="681038" lvl="1" indent="-342900">
              <a:spcAft>
                <a:spcPts val="1200"/>
              </a:spcAft>
              <a:buBlip>
                <a:blip r:embed="rId3"/>
              </a:buBlip>
            </a:pPr>
            <a:r>
              <a:rPr lang="en-US" altLang="en-US" sz="2400" dirty="0">
                <a:latin typeface="Arial" panose="020B0604020202020204" pitchFamily="34" charset="0"/>
                <a:ea typeface="ＭＳ Ｐゴシック" pitchFamily="34" charset="-128"/>
                <a:cs typeface="Arial" panose="020B0604020202020204" pitchFamily="34" charset="0"/>
              </a:rPr>
              <a:t>Conduct appropriate cost or price analyses to establish the reasonableness of proposed subcontract </a:t>
            </a:r>
            <a:r>
              <a:rPr lang="en-US" altLang="en-US" sz="2400" dirty="0" smtClean="0">
                <a:latin typeface="Arial" panose="020B0604020202020204" pitchFamily="34" charset="0"/>
                <a:ea typeface="ＭＳ Ｐゴシック" pitchFamily="34" charset="-128"/>
                <a:cs typeface="Arial" panose="020B0604020202020204" pitchFamily="34" charset="0"/>
              </a:rPr>
              <a:t>prices and i</a:t>
            </a:r>
            <a:r>
              <a:rPr lang="en-US" sz="2400" dirty="0" smtClean="0">
                <a:latin typeface="Arial" panose="020B0604020202020204" pitchFamily="34" charset="0"/>
                <a:ea typeface="ＭＳ Ｐゴシック" pitchFamily="34" charset="-128"/>
                <a:cs typeface="Arial" panose="020B0604020202020204" pitchFamily="34" charset="0"/>
              </a:rPr>
              <a:t>nclude </a:t>
            </a:r>
            <a:r>
              <a:rPr lang="en-US" sz="2400" dirty="0">
                <a:latin typeface="Arial" panose="020B0604020202020204" pitchFamily="34" charset="0"/>
                <a:ea typeface="ＭＳ Ｐゴシック" pitchFamily="34" charset="-128"/>
                <a:cs typeface="Arial" panose="020B0604020202020204" pitchFamily="34" charset="0"/>
              </a:rPr>
              <a:t>the results of these analyses in the price proposal;</a:t>
            </a:r>
            <a:endParaRPr lang="en-US" altLang="en-US" sz="2400" dirty="0">
              <a:latin typeface="Arial" panose="020B0604020202020204" pitchFamily="34" charset="0"/>
              <a:ea typeface="ＭＳ Ｐゴシック" pitchFamily="34" charset="-128"/>
              <a:cs typeface="Arial" panose="020B0604020202020204" pitchFamily="34" charset="0"/>
            </a:endParaRPr>
          </a:p>
          <a:p>
            <a:pPr marL="681038" lvl="1" indent="-342900">
              <a:spcAft>
                <a:spcPts val="1200"/>
              </a:spcAft>
              <a:buBlip>
                <a:blip r:embed="rId3"/>
              </a:buBlip>
            </a:pPr>
            <a:r>
              <a:rPr lang="en-US" sz="2400" dirty="0">
                <a:latin typeface="Arial" panose="020B0604020202020204" pitchFamily="34" charset="0"/>
                <a:ea typeface="ＭＳ Ｐゴシック" pitchFamily="34" charset="-128"/>
                <a:cs typeface="Arial" panose="020B0604020202020204" pitchFamily="34" charset="0"/>
              </a:rPr>
              <a:t>When required by </a:t>
            </a:r>
            <a:r>
              <a:rPr lang="en-US" altLang="en-US" sz="2400" dirty="0">
                <a:latin typeface="Arial" panose="020B0604020202020204" pitchFamily="34" charset="0"/>
                <a:ea typeface="ＭＳ Ｐゴシック" pitchFamily="34" charset="-128"/>
                <a:cs typeface="Arial" panose="020B0604020202020204" pitchFamily="34" charset="0"/>
              </a:rPr>
              <a:t>FAR 15.404-3</a:t>
            </a:r>
            <a:r>
              <a:rPr lang="en-US" sz="2400" dirty="0">
                <a:latin typeface="Arial" panose="020B0604020202020204" pitchFamily="34" charset="0"/>
                <a:ea typeface="ＭＳ Ｐゴシック" pitchFamily="34" charset="-128"/>
                <a:cs typeface="Arial" panose="020B0604020202020204" pitchFamily="34" charset="0"/>
              </a:rPr>
              <a:t>(c</a:t>
            </a:r>
            <a:r>
              <a:rPr lang="en-US" sz="2400" dirty="0" smtClean="0">
                <a:latin typeface="Arial" panose="020B0604020202020204" pitchFamily="34" charset="0"/>
                <a:ea typeface="ＭＳ Ｐゴシック" pitchFamily="34" charset="-128"/>
                <a:cs typeface="Arial" panose="020B0604020202020204" pitchFamily="34" charset="0"/>
              </a:rPr>
              <a:t>), </a:t>
            </a:r>
            <a:r>
              <a:rPr lang="en-US" sz="2400" dirty="0">
                <a:latin typeface="Arial" panose="020B0604020202020204" pitchFamily="34" charset="0"/>
                <a:ea typeface="ＭＳ Ｐゴシック" pitchFamily="34" charset="-128"/>
                <a:cs typeface="Arial" panose="020B0604020202020204" pitchFamily="34" charset="0"/>
              </a:rPr>
              <a:t>submit </a:t>
            </a:r>
            <a:r>
              <a:rPr lang="en-US" sz="2400" dirty="0" smtClean="0">
                <a:latin typeface="Arial" panose="020B0604020202020204" pitchFamily="34" charset="0"/>
                <a:ea typeface="ＭＳ Ｐゴシック" pitchFamily="34" charset="-128"/>
                <a:cs typeface="Arial" panose="020B0604020202020204" pitchFamily="34" charset="0"/>
              </a:rPr>
              <a:t>or cause the subcontractor to submit the subcontractor’s </a:t>
            </a:r>
            <a:r>
              <a:rPr lang="en-US" sz="2400" dirty="0">
                <a:latin typeface="Arial" panose="020B0604020202020204" pitchFamily="34" charset="0"/>
                <a:ea typeface="ＭＳ Ｐゴシック" pitchFamily="34" charset="-128"/>
                <a:cs typeface="Arial" panose="020B0604020202020204" pitchFamily="34" charset="0"/>
              </a:rPr>
              <a:t>certified cost or pricing data to the Government as part of its own certified cost or pricing </a:t>
            </a:r>
            <a:r>
              <a:rPr lang="en-US" sz="2400" dirty="0" smtClean="0">
                <a:latin typeface="Arial" panose="020B0604020202020204" pitchFamily="34" charset="0"/>
                <a:ea typeface="ＭＳ Ｐゴシック" pitchFamily="34" charset="-128"/>
                <a:cs typeface="Arial" panose="020B0604020202020204" pitchFamily="34" charset="0"/>
              </a:rPr>
              <a:t>data.</a:t>
            </a:r>
          </a:p>
          <a:p>
            <a:pPr marL="681038" lvl="1" indent="-342900">
              <a:spcAft>
                <a:spcPts val="1200"/>
              </a:spcAft>
              <a:buBlip>
                <a:blip r:embed="rId3"/>
              </a:buBlip>
            </a:pPr>
            <a:r>
              <a:rPr lang="en-US" altLang="en-US" sz="2400" dirty="0">
                <a:latin typeface="Arial" panose="020B0604020202020204" pitchFamily="34" charset="0"/>
                <a:ea typeface="ＭＳ Ｐゴシック" pitchFamily="34" charset="-128"/>
                <a:cs typeface="Arial" panose="020B0604020202020204" pitchFamily="34" charset="0"/>
              </a:rPr>
              <a:t>Include support for commercial item determinations and the basis for establishing the commerciality and price </a:t>
            </a:r>
            <a:r>
              <a:rPr lang="en-US" altLang="en-US" sz="2400" dirty="0" smtClean="0">
                <a:latin typeface="Arial" panose="020B0604020202020204" pitchFamily="34" charset="0"/>
                <a:ea typeface="ＭＳ Ｐゴシック" pitchFamily="34" charset="-128"/>
                <a:cs typeface="Arial" panose="020B0604020202020204" pitchFamily="34" charset="0"/>
              </a:rPr>
              <a:t>reasonableness</a:t>
            </a:r>
            <a:endParaRPr lang="en-US" altLang="en-US" sz="2400" dirty="0">
              <a:latin typeface="Arial" panose="020B0604020202020204" pitchFamily="34" charset="0"/>
              <a:ea typeface="ＭＳ Ｐゴシック" pitchFamily="34" charset="-128"/>
              <a:cs typeface="Arial" panose="020B0604020202020204" pitchFamily="34" charset="0"/>
            </a:endParaRPr>
          </a:p>
        </p:txBody>
      </p:sp>
      <p:sp>
        <p:nvSpPr>
          <p:cNvPr id="4" name="Slide Number Placeholder 3"/>
          <p:cNvSpPr>
            <a:spLocks noGrp="1"/>
          </p:cNvSpPr>
          <p:nvPr>
            <p:ph type="sldNum" sz="quarter" idx="10"/>
          </p:nvPr>
        </p:nvSpPr>
        <p:spPr/>
        <p:txBody>
          <a:bodyPr/>
          <a:lstStyle/>
          <a:p>
            <a:r>
              <a:rPr lang="en-US" dirty="0" smtClean="0"/>
              <a:t>Page | </a:t>
            </a:r>
            <a:fld id="{BC79CCBE-52D1-E04C-B564-6DE01C585E81}" type="slidenum">
              <a:rPr lang="en-US" smtClean="0"/>
              <a:pPr/>
              <a:t>17</a:t>
            </a:fld>
            <a:endParaRPr lang="en-US" dirty="0"/>
          </a:p>
        </p:txBody>
      </p:sp>
    </p:spTree>
    <p:extLst>
      <p:ext uri="{BB962C8B-B14F-4D97-AF65-F5344CB8AC3E}">
        <p14:creationId xmlns:p14="http://schemas.microsoft.com/office/powerpoint/2010/main" val="4161016630"/>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b="1" dirty="0">
                <a:latin typeface="Arial" panose="020B0604020202020204" pitchFamily="34" charset="0"/>
                <a:ea typeface="ＭＳ Ｐゴシック" pitchFamily="34" charset="-128"/>
                <a:cs typeface="Arial" panose="020B0604020202020204" pitchFamily="34" charset="0"/>
              </a:rPr>
              <a:t>Price Analysis</a:t>
            </a:r>
          </a:p>
        </p:txBody>
      </p:sp>
      <p:sp>
        <p:nvSpPr>
          <p:cNvPr id="3" name="Content Placeholder 2"/>
          <p:cNvSpPr>
            <a:spLocks noGrp="1"/>
          </p:cNvSpPr>
          <p:nvPr>
            <p:ph idx="1"/>
          </p:nvPr>
        </p:nvSpPr>
        <p:spPr/>
        <p:txBody>
          <a:bodyPr>
            <a:normAutofit/>
          </a:bodyPr>
          <a:lstStyle/>
          <a:p>
            <a:r>
              <a:rPr lang="en-US" sz="2400" dirty="0" smtClean="0">
                <a:latin typeface="Arial" panose="020B0604020202020204" pitchFamily="34" charset="0"/>
                <a:cs typeface="Arial" panose="020B0604020202020204" pitchFamily="34" charset="0"/>
              </a:rPr>
              <a:t>Per </a:t>
            </a:r>
            <a:r>
              <a:rPr lang="en-US" sz="2400" dirty="0">
                <a:latin typeface="Arial" panose="020B0604020202020204" pitchFamily="34" charset="0"/>
                <a:cs typeface="Arial" panose="020B0604020202020204" pitchFamily="34" charset="0"/>
              </a:rPr>
              <a:t>FAR 15.404-1(b)(</a:t>
            </a:r>
            <a:r>
              <a:rPr lang="en-US" sz="2400" dirty="0" smtClean="0">
                <a:latin typeface="Arial" panose="020B0604020202020204" pitchFamily="34" charset="0"/>
                <a:cs typeface="Arial" panose="020B0604020202020204" pitchFamily="34" charset="0"/>
              </a:rPr>
              <a:t>2), price </a:t>
            </a:r>
            <a:r>
              <a:rPr lang="en-US" sz="2400" dirty="0">
                <a:latin typeface="Arial" panose="020B0604020202020204" pitchFamily="34" charset="0"/>
                <a:cs typeface="Arial" panose="020B0604020202020204" pitchFamily="34" charset="0"/>
              </a:rPr>
              <a:t>analysis is the process of examining and evaluating a proposed price without evaluating its separate cost elements and proposed </a:t>
            </a:r>
            <a:r>
              <a:rPr lang="en-US" sz="2400" dirty="0" smtClean="0">
                <a:latin typeface="Arial" panose="020B0604020202020204" pitchFamily="34" charset="0"/>
                <a:cs typeface="Arial" panose="020B0604020202020204" pitchFamily="34" charset="0"/>
              </a:rPr>
              <a:t>profit.</a:t>
            </a:r>
          </a:p>
          <a:p>
            <a:endParaRPr lang="en-US" sz="1000" dirty="0" smtClean="0">
              <a:latin typeface="Arial" panose="020B0604020202020204" pitchFamily="34" charset="0"/>
              <a:cs typeface="Arial" panose="020B0604020202020204" pitchFamily="34" charset="0"/>
            </a:endParaRPr>
          </a:p>
          <a:p>
            <a:r>
              <a:rPr lang="en-US" sz="2400" dirty="0" smtClean="0">
                <a:latin typeface="Arial" panose="020B0604020202020204" pitchFamily="34" charset="0"/>
                <a:cs typeface="Arial" panose="020B0604020202020204" pitchFamily="34" charset="0"/>
              </a:rPr>
              <a:t>Price </a:t>
            </a:r>
            <a:r>
              <a:rPr lang="en-US" sz="2400" dirty="0">
                <a:latin typeface="Arial" panose="020B0604020202020204" pitchFamily="34" charset="0"/>
                <a:cs typeface="Arial" panose="020B0604020202020204" pitchFamily="34" charset="0"/>
              </a:rPr>
              <a:t>analysis, without additional cost analysis,  is used when certified cost or pricing data are not required</a:t>
            </a:r>
            <a:r>
              <a:rPr lang="en-US" sz="2400" dirty="0" smtClean="0">
                <a:latin typeface="Arial" panose="020B0604020202020204" pitchFamily="34" charset="0"/>
                <a:cs typeface="Arial" panose="020B0604020202020204" pitchFamily="34" charset="0"/>
              </a:rPr>
              <a:t>.</a:t>
            </a:r>
          </a:p>
          <a:p>
            <a:endParaRPr lang="en-US" sz="1000" dirty="0" smtClean="0">
              <a:latin typeface="Arial" panose="020B0604020202020204" pitchFamily="34" charset="0"/>
              <a:cs typeface="Arial" panose="020B0604020202020204" pitchFamily="34" charset="0"/>
            </a:endParaRPr>
          </a:p>
          <a:p>
            <a:r>
              <a:rPr lang="en-US" sz="2400" dirty="0">
                <a:latin typeface="Arial" panose="020B0604020202020204" pitchFamily="34" charset="0"/>
                <a:cs typeface="Arial" panose="020B0604020202020204" pitchFamily="34" charset="0"/>
              </a:rPr>
              <a:t>Price analysis should be used to verify that the overall price offered is fair and reasonable.</a:t>
            </a:r>
          </a:p>
          <a:p>
            <a:endParaRPr lang="en-US" dirty="0"/>
          </a:p>
          <a:p>
            <a:pPr marL="0" indent="0">
              <a:buNone/>
            </a:pPr>
            <a:endParaRPr lang="en-US" dirty="0" smtClean="0"/>
          </a:p>
          <a:p>
            <a:endParaRPr lang="en-US" sz="1400" dirty="0" smtClean="0"/>
          </a:p>
          <a:p>
            <a:endParaRPr lang="en-US" sz="1400" dirty="0"/>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18</a:t>
            </a:fld>
            <a:endParaRPr lang="en-US" dirty="0"/>
          </a:p>
        </p:txBody>
      </p:sp>
    </p:spTree>
    <p:extLst>
      <p:ext uri="{BB962C8B-B14F-4D97-AF65-F5344CB8AC3E}">
        <p14:creationId xmlns:p14="http://schemas.microsoft.com/office/powerpoint/2010/main" val="3266793676"/>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3200" b="1" dirty="0" smtClean="0">
                <a:latin typeface="Arial" panose="020B0604020202020204" pitchFamily="34" charset="0"/>
                <a:cs typeface="Arial" panose="020B0604020202020204" pitchFamily="34" charset="0"/>
              </a:rPr>
              <a:t>Examples of Price Analysis Techniques</a:t>
            </a:r>
            <a:endParaRPr lang="en-US" sz="3200" b="1" dirty="0">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a:xfrm>
            <a:off x="457200" y="1417638"/>
            <a:ext cx="8229600" cy="4505181"/>
          </a:xfrm>
        </p:spPr>
        <p:txBody>
          <a:bodyPr>
            <a:normAutofit fontScale="70000" lnSpcReduction="20000"/>
          </a:bodyPr>
          <a:lstStyle/>
          <a:p>
            <a:r>
              <a:rPr lang="en-US" dirty="0" smtClean="0">
                <a:latin typeface="Arial" panose="020B0604020202020204" pitchFamily="34" charset="0"/>
                <a:cs typeface="Arial" panose="020B0604020202020204" pitchFamily="34" charset="0"/>
              </a:rPr>
              <a:t>Comparison </a:t>
            </a:r>
            <a:r>
              <a:rPr lang="en-US" dirty="0">
                <a:latin typeface="Arial" panose="020B0604020202020204" pitchFamily="34" charset="0"/>
                <a:cs typeface="Arial" panose="020B0604020202020204" pitchFamily="34" charset="0"/>
              </a:rPr>
              <a:t>of proposed prices received in response to the </a:t>
            </a:r>
            <a:r>
              <a:rPr lang="en-US" dirty="0" smtClean="0">
                <a:latin typeface="Arial" panose="020B0604020202020204" pitchFamily="34" charset="0"/>
                <a:cs typeface="Arial" panose="020B0604020202020204" pitchFamily="34" charset="0"/>
              </a:rPr>
              <a:t>solicitation**</a:t>
            </a:r>
          </a:p>
          <a:p>
            <a:r>
              <a:rPr lang="en-US" dirty="0" smtClean="0">
                <a:latin typeface="Arial" panose="020B0604020202020204" pitchFamily="34" charset="0"/>
                <a:cs typeface="Arial" panose="020B0604020202020204" pitchFamily="34" charset="0"/>
              </a:rPr>
              <a:t>Comparison </a:t>
            </a:r>
            <a:r>
              <a:rPr lang="en-US" dirty="0">
                <a:latin typeface="Arial" panose="020B0604020202020204" pitchFamily="34" charset="0"/>
                <a:cs typeface="Arial" panose="020B0604020202020204" pitchFamily="34" charset="0"/>
              </a:rPr>
              <a:t>of proposed prices to historical </a:t>
            </a:r>
            <a:r>
              <a:rPr lang="en-US" dirty="0" smtClean="0">
                <a:latin typeface="Arial" panose="020B0604020202020204" pitchFamily="34" charset="0"/>
                <a:cs typeface="Arial" panose="020B0604020202020204" pitchFamily="34" charset="0"/>
              </a:rPr>
              <a:t>prices**</a:t>
            </a:r>
          </a:p>
          <a:p>
            <a:r>
              <a:rPr lang="en-US" dirty="0" smtClean="0">
                <a:latin typeface="Arial" panose="020B0604020202020204" pitchFamily="34" charset="0"/>
                <a:cs typeface="Arial" panose="020B0604020202020204" pitchFamily="34" charset="0"/>
              </a:rPr>
              <a:t>Use </a:t>
            </a:r>
            <a:r>
              <a:rPr lang="en-US" dirty="0">
                <a:latin typeface="Arial" panose="020B0604020202020204" pitchFamily="34" charset="0"/>
                <a:cs typeface="Arial" panose="020B0604020202020204" pitchFamily="34" charset="0"/>
              </a:rPr>
              <a:t>of parametric estimating </a:t>
            </a:r>
            <a:r>
              <a:rPr lang="en-US" dirty="0" smtClean="0">
                <a:latin typeface="Arial" panose="020B0604020202020204" pitchFamily="34" charset="0"/>
                <a:cs typeface="Arial" panose="020B0604020202020204" pitchFamily="34" charset="0"/>
              </a:rPr>
              <a:t>methods/application</a:t>
            </a:r>
          </a:p>
          <a:p>
            <a:r>
              <a:rPr lang="en-US" dirty="0" smtClean="0">
                <a:latin typeface="Arial" panose="020B0604020202020204" pitchFamily="34" charset="0"/>
                <a:cs typeface="Arial" panose="020B0604020202020204" pitchFamily="34" charset="0"/>
              </a:rPr>
              <a:t>Comparison </a:t>
            </a:r>
            <a:r>
              <a:rPr lang="en-US" dirty="0">
                <a:latin typeface="Arial" panose="020B0604020202020204" pitchFamily="34" charset="0"/>
                <a:cs typeface="Arial" panose="020B0604020202020204" pitchFamily="34" charset="0"/>
              </a:rPr>
              <a:t>with competitive published price lists, published market prices of commodities, </a:t>
            </a:r>
            <a:r>
              <a:rPr lang="en-US" dirty="0" smtClean="0">
                <a:latin typeface="Arial" panose="020B0604020202020204" pitchFamily="34" charset="0"/>
                <a:cs typeface="Arial" panose="020B0604020202020204" pitchFamily="34" charset="0"/>
              </a:rPr>
              <a:t>etc.</a:t>
            </a:r>
            <a:endParaRPr lang="en-US" dirty="0">
              <a:latin typeface="Arial" panose="020B0604020202020204" pitchFamily="34" charset="0"/>
              <a:cs typeface="Arial" panose="020B0604020202020204" pitchFamily="34" charset="0"/>
            </a:endParaRPr>
          </a:p>
          <a:p>
            <a:r>
              <a:rPr lang="en-US" dirty="0" smtClean="0">
                <a:latin typeface="Arial" panose="020B0604020202020204" pitchFamily="34" charset="0"/>
                <a:cs typeface="Arial" panose="020B0604020202020204" pitchFamily="34" charset="0"/>
              </a:rPr>
              <a:t>Comparison </a:t>
            </a:r>
            <a:r>
              <a:rPr lang="en-US" dirty="0">
                <a:latin typeface="Arial" panose="020B0604020202020204" pitchFamily="34" charset="0"/>
                <a:cs typeface="Arial" panose="020B0604020202020204" pitchFamily="34" charset="0"/>
              </a:rPr>
              <a:t>of proposed prices with independent </a:t>
            </a:r>
            <a:r>
              <a:rPr lang="en-US" dirty="0" smtClean="0">
                <a:latin typeface="Arial" panose="020B0604020202020204" pitchFamily="34" charset="0"/>
                <a:cs typeface="Arial" panose="020B0604020202020204" pitchFamily="34" charset="0"/>
              </a:rPr>
              <a:t>Govt. </a:t>
            </a:r>
            <a:r>
              <a:rPr lang="en-US" dirty="0">
                <a:latin typeface="Arial" panose="020B0604020202020204" pitchFamily="34" charset="0"/>
                <a:cs typeface="Arial" panose="020B0604020202020204" pitchFamily="34" charset="0"/>
              </a:rPr>
              <a:t>cost </a:t>
            </a:r>
            <a:r>
              <a:rPr lang="en-US" dirty="0" smtClean="0">
                <a:latin typeface="Arial" panose="020B0604020202020204" pitchFamily="34" charset="0"/>
                <a:cs typeface="Arial" panose="020B0604020202020204" pitchFamily="34" charset="0"/>
              </a:rPr>
              <a:t>estimates </a:t>
            </a:r>
          </a:p>
          <a:p>
            <a:r>
              <a:rPr lang="en-US" dirty="0" smtClean="0">
                <a:latin typeface="Arial" panose="020B0604020202020204" pitchFamily="34" charset="0"/>
                <a:cs typeface="Arial" panose="020B0604020202020204" pitchFamily="34" charset="0"/>
              </a:rPr>
              <a:t>Comparison </a:t>
            </a:r>
            <a:r>
              <a:rPr lang="en-US" dirty="0">
                <a:latin typeface="Arial" panose="020B0604020202020204" pitchFamily="34" charset="0"/>
                <a:cs typeface="Arial" panose="020B0604020202020204" pitchFamily="34" charset="0"/>
              </a:rPr>
              <a:t>of proposed prices with prices obtained through market research </a:t>
            </a:r>
            <a:endParaRPr lang="en-US" dirty="0" smtClean="0">
              <a:latin typeface="Arial" panose="020B0604020202020204" pitchFamily="34" charset="0"/>
              <a:cs typeface="Arial" panose="020B0604020202020204" pitchFamily="34" charset="0"/>
            </a:endParaRPr>
          </a:p>
          <a:p>
            <a:r>
              <a:rPr lang="en-US" dirty="0" smtClean="0">
                <a:latin typeface="Arial" panose="020B0604020202020204" pitchFamily="34" charset="0"/>
                <a:cs typeface="Arial" panose="020B0604020202020204" pitchFamily="34" charset="0"/>
              </a:rPr>
              <a:t>Analysis </a:t>
            </a:r>
            <a:r>
              <a:rPr lang="en-US" dirty="0">
                <a:latin typeface="Arial" panose="020B0604020202020204" pitchFamily="34" charset="0"/>
                <a:cs typeface="Arial" panose="020B0604020202020204" pitchFamily="34" charset="0"/>
              </a:rPr>
              <a:t>of data other than certified cost or pricing data (as defined at 2.101) provided </a:t>
            </a:r>
            <a:r>
              <a:rPr lang="en-US" dirty="0" smtClean="0">
                <a:latin typeface="Arial" panose="020B0604020202020204" pitchFamily="34" charset="0"/>
                <a:cs typeface="Arial" panose="020B0604020202020204" pitchFamily="34" charset="0"/>
              </a:rPr>
              <a:t>by </a:t>
            </a:r>
            <a:r>
              <a:rPr lang="en-US" dirty="0">
                <a:latin typeface="Arial" panose="020B0604020202020204" pitchFamily="34" charset="0"/>
                <a:cs typeface="Arial" panose="020B0604020202020204" pitchFamily="34" charset="0"/>
              </a:rPr>
              <a:t>the </a:t>
            </a:r>
            <a:r>
              <a:rPr lang="en-US" dirty="0" smtClean="0">
                <a:latin typeface="Arial" panose="020B0604020202020204" pitchFamily="34" charset="0"/>
                <a:cs typeface="Arial" panose="020B0604020202020204" pitchFamily="34" charset="0"/>
              </a:rPr>
              <a:t>offeror</a:t>
            </a:r>
          </a:p>
          <a:p>
            <a:endParaRPr lang="en-US" dirty="0" smtClean="0">
              <a:latin typeface="Arial" panose="020B0604020202020204" pitchFamily="34" charset="0"/>
              <a:cs typeface="Arial" panose="020B0604020202020204" pitchFamily="34" charset="0"/>
            </a:endParaRPr>
          </a:p>
          <a:p>
            <a:pPr marL="0" indent="0">
              <a:buNone/>
            </a:pPr>
            <a:r>
              <a:rPr lang="en-US" dirty="0" smtClean="0">
                <a:latin typeface="Arial" panose="020B0604020202020204" pitchFamily="34" charset="0"/>
                <a:cs typeface="Arial" panose="020B0604020202020204" pitchFamily="34" charset="0"/>
              </a:rPr>
              <a:t>** Preferred methods</a:t>
            </a:r>
            <a:endParaRPr 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19</a:t>
            </a:fld>
            <a:endParaRPr lang="en-US" dirty="0"/>
          </a:p>
        </p:txBody>
      </p:sp>
    </p:spTree>
    <p:extLst>
      <p:ext uri="{BB962C8B-B14F-4D97-AF65-F5344CB8AC3E}">
        <p14:creationId xmlns:p14="http://schemas.microsoft.com/office/powerpoint/2010/main" val="219057768"/>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latin typeface="Arial" panose="020B0604020202020204" pitchFamily="34" charset="0"/>
                <a:ea typeface="ＭＳ Ｐゴシック" pitchFamily="34" charset="-128"/>
                <a:cs typeface="Arial" panose="020B0604020202020204" pitchFamily="34" charset="0"/>
              </a:rPr>
              <a:t>Cost Analysis</a:t>
            </a:r>
          </a:p>
        </p:txBody>
      </p:sp>
      <p:sp>
        <p:nvSpPr>
          <p:cNvPr id="3" name="Content Placeholder 2"/>
          <p:cNvSpPr>
            <a:spLocks noGrp="1"/>
          </p:cNvSpPr>
          <p:nvPr>
            <p:ph idx="1"/>
          </p:nvPr>
        </p:nvSpPr>
        <p:spPr>
          <a:xfrm>
            <a:off x="457200" y="1417638"/>
            <a:ext cx="8229600" cy="4525963"/>
          </a:xfrm>
        </p:spPr>
        <p:txBody>
          <a:bodyPr>
            <a:normAutofit lnSpcReduction="10000"/>
          </a:bodyPr>
          <a:lstStyle/>
          <a:p>
            <a:r>
              <a:rPr lang="en-US" sz="2800" dirty="0">
                <a:latin typeface="Arial" panose="020B0604020202020204" pitchFamily="34" charset="0"/>
                <a:cs typeface="Arial" panose="020B0604020202020204" pitchFamily="34" charset="0"/>
              </a:rPr>
              <a:t>Per FAR 15.404-1(c), cost analysis is the review and evaluation of any of the separate cost elements and profit or fee in an offeror’s or contractor’s proposal</a:t>
            </a:r>
            <a:r>
              <a:rPr lang="en-US" sz="2800" dirty="0" smtClean="0">
                <a:latin typeface="Arial" panose="020B0604020202020204" pitchFamily="34" charset="0"/>
                <a:cs typeface="Arial" panose="020B0604020202020204" pitchFamily="34" charset="0"/>
              </a:rPr>
              <a:t>.</a:t>
            </a:r>
          </a:p>
          <a:p>
            <a:endParaRPr lang="en-US" sz="1100" dirty="0" smtClean="0">
              <a:latin typeface="Arial" panose="020B0604020202020204" pitchFamily="34" charset="0"/>
              <a:cs typeface="Arial" panose="020B0604020202020204" pitchFamily="34" charset="0"/>
            </a:endParaRPr>
          </a:p>
          <a:p>
            <a:r>
              <a:rPr lang="en-US" sz="2800" dirty="0">
                <a:latin typeface="Arial" panose="020B0604020202020204" pitchFamily="34" charset="0"/>
                <a:cs typeface="Arial" panose="020B0604020202020204" pitchFamily="34" charset="0"/>
              </a:rPr>
              <a:t>Cost analysis is used to evaluate the reasonableness of individual cost elements when certified cost or pricing data are required. </a:t>
            </a:r>
            <a:endParaRPr lang="en-US" sz="2800" dirty="0" smtClean="0">
              <a:latin typeface="Arial" panose="020B0604020202020204" pitchFamily="34" charset="0"/>
              <a:cs typeface="Arial" panose="020B0604020202020204" pitchFamily="34" charset="0"/>
            </a:endParaRPr>
          </a:p>
          <a:p>
            <a:endParaRPr lang="en-US" sz="1100" dirty="0" smtClean="0">
              <a:latin typeface="Arial" panose="020B0604020202020204" pitchFamily="34" charset="0"/>
              <a:cs typeface="Arial" panose="020B0604020202020204" pitchFamily="34" charset="0"/>
            </a:endParaRPr>
          </a:p>
          <a:p>
            <a:r>
              <a:rPr lang="en-US" sz="2800" dirty="0">
                <a:latin typeface="Arial" panose="020B0604020202020204" pitchFamily="34" charset="0"/>
                <a:cs typeface="Arial" panose="020B0604020202020204" pitchFamily="34" charset="0"/>
              </a:rPr>
              <a:t>Cost analysis should be combined with price analysis </a:t>
            </a:r>
            <a:r>
              <a:rPr lang="en-US" sz="2800" dirty="0" smtClean="0">
                <a:latin typeface="Arial" panose="020B0604020202020204" pitchFamily="34" charset="0"/>
                <a:cs typeface="Arial" panose="020B0604020202020204" pitchFamily="34" charset="0"/>
              </a:rPr>
              <a:t>when certified cost or pricing data are required.  </a:t>
            </a:r>
            <a:endParaRPr lang="en-US" sz="2800" dirty="0">
              <a:latin typeface="Arial" panose="020B0604020202020204" pitchFamily="34" charset="0"/>
              <a:cs typeface="Arial" panose="020B0604020202020204" pitchFamily="34" charset="0"/>
            </a:endParaRPr>
          </a:p>
          <a:p>
            <a:endParaRPr lang="en-US" dirty="0"/>
          </a:p>
          <a:p>
            <a:pPr marL="0" indent="0">
              <a:buNone/>
            </a:pPr>
            <a:endParaRPr lang="en-US" dirty="0"/>
          </a:p>
          <a:p>
            <a:endParaRPr lang="en-US" dirty="0"/>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20</a:t>
            </a:fld>
            <a:endParaRPr lang="en-US" dirty="0"/>
          </a:p>
        </p:txBody>
      </p:sp>
    </p:spTree>
    <p:extLst>
      <p:ext uri="{BB962C8B-B14F-4D97-AF65-F5344CB8AC3E}">
        <p14:creationId xmlns:p14="http://schemas.microsoft.com/office/powerpoint/2010/main" val="966731032"/>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3200" b="1" dirty="0" smtClean="0">
                <a:latin typeface="Arial" panose="020B0604020202020204" pitchFamily="34" charset="0"/>
                <a:cs typeface="Arial" panose="020B0604020202020204" pitchFamily="34" charset="0"/>
              </a:rPr>
              <a:t>Examples of Cost Analysis Techniques</a:t>
            </a:r>
            <a:endParaRPr lang="en-US" sz="3200" b="1" dirty="0">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a:xfrm>
            <a:off x="548640" y="1417638"/>
            <a:ext cx="8229600" cy="4525963"/>
          </a:xfrm>
        </p:spPr>
        <p:txBody>
          <a:bodyPr>
            <a:normAutofit lnSpcReduction="10000"/>
          </a:bodyPr>
          <a:lstStyle/>
          <a:p>
            <a:r>
              <a:rPr lang="en-US" sz="2800" dirty="0">
                <a:latin typeface="Arial" panose="020B0604020202020204" pitchFamily="34" charset="0"/>
                <a:cs typeface="Arial" panose="020B0604020202020204" pitchFamily="34" charset="0"/>
              </a:rPr>
              <a:t>Verification of cost data or pricing data and evaluation of cost </a:t>
            </a:r>
            <a:r>
              <a:rPr lang="en-US" sz="2800" dirty="0" smtClean="0">
                <a:latin typeface="Arial" panose="020B0604020202020204" pitchFamily="34" charset="0"/>
                <a:cs typeface="Arial" panose="020B0604020202020204" pitchFamily="34" charset="0"/>
              </a:rPr>
              <a:t>elements</a:t>
            </a:r>
          </a:p>
          <a:p>
            <a:endParaRPr lang="en-US" sz="1100" dirty="0" smtClean="0">
              <a:latin typeface="Arial" panose="020B0604020202020204" pitchFamily="34" charset="0"/>
              <a:cs typeface="Arial" panose="020B0604020202020204" pitchFamily="34" charset="0"/>
            </a:endParaRPr>
          </a:p>
          <a:p>
            <a:r>
              <a:rPr lang="en-US" sz="2800" dirty="0">
                <a:latin typeface="Arial" panose="020B0604020202020204" pitchFamily="34" charset="0"/>
                <a:cs typeface="Arial" panose="020B0604020202020204" pitchFamily="34" charset="0"/>
              </a:rPr>
              <a:t>Evaluating the effect of the offeror’s current practices on future </a:t>
            </a:r>
            <a:r>
              <a:rPr lang="en-US" sz="2800" dirty="0" smtClean="0">
                <a:latin typeface="Arial" panose="020B0604020202020204" pitchFamily="34" charset="0"/>
                <a:cs typeface="Arial" panose="020B0604020202020204" pitchFamily="34" charset="0"/>
              </a:rPr>
              <a:t>costs</a:t>
            </a:r>
          </a:p>
          <a:p>
            <a:endParaRPr lang="en-US" sz="1100" dirty="0">
              <a:latin typeface="Arial" panose="020B0604020202020204" pitchFamily="34" charset="0"/>
              <a:cs typeface="Arial" panose="020B0604020202020204" pitchFamily="34" charset="0"/>
            </a:endParaRPr>
          </a:p>
          <a:p>
            <a:r>
              <a:rPr lang="en-US" sz="2800" dirty="0">
                <a:latin typeface="Arial" panose="020B0604020202020204" pitchFamily="34" charset="0"/>
                <a:cs typeface="Arial" panose="020B0604020202020204" pitchFamily="34" charset="0"/>
              </a:rPr>
              <a:t>Comparison of costs proposed by the offeror for individual cost elements </a:t>
            </a:r>
            <a:endParaRPr lang="en-US" sz="2800" dirty="0" smtClean="0">
              <a:latin typeface="Arial" panose="020B0604020202020204" pitchFamily="34" charset="0"/>
              <a:cs typeface="Arial" panose="020B0604020202020204" pitchFamily="34" charset="0"/>
            </a:endParaRPr>
          </a:p>
          <a:p>
            <a:endParaRPr lang="en-US" sz="1100" dirty="0" smtClean="0">
              <a:latin typeface="Arial" panose="020B0604020202020204" pitchFamily="34" charset="0"/>
              <a:cs typeface="Arial" panose="020B0604020202020204" pitchFamily="34" charset="0"/>
            </a:endParaRPr>
          </a:p>
          <a:p>
            <a:r>
              <a:rPr lang="en-US" sz="2800" dirty="0">
                <a:latin typeface="Arial" panose="020B0604020202020204" pitchFamily="34" charset="0"/>
                <a:cs typeface="Arial" panose="020B0604020202020204" pitchFamily="34" charset="0"/>
              </a:rPr>
              <a:t>Verification that the offeror’s cost submissions are in accordance with </a:t>
            </a:r>
            <a:r>
              <a:rPr lang="en-US" sz="2800" dirty="0" smtClean="0">
                <a:latin typeface="Arial" panose="020B0604020202020204" pitchFamily="34" charset="0"/>
                <a:cs typeface="Arial" panose="020B0604020202020204" pitchFamily="34" charset="0"/>
              </a:rPr>
              <a:t>FAR and CAS (if applicable)</a:t>
            </a:r>
          </a:p>
          <a:p>
            <a:endParaRPr lang="en-US" dirty="0"/>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21</a:t>
            </a:fld>
            <a:endParaRPr lang="en-US" dirty="0"/>
          </a:p>
        </p:txBody>
      </p:sp>
    </p:spTree>
    <p:extLst>
      <p:ext uri="{BB962C8B-B14F-4D97-AF65-F5344CB8AC3E}">
        <p14:creationId xmlns:p14="http://schemas.microsoft.com/office/powerpoint/2010/main" val="2947527424"/>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latin typeface="Arial" panose="020B0604020202020204" pitchFamily="34" charset="0"/>
                <a:ea typeface="ＭＳ Ｐゴシック" pitchFamily="34" charset="-128"/>
                <a:cs typeface="Arial" panose="020B0604020202020204" pitchFamily="34" charset="0"/>
              </a:rPr>
              <a:t>Cost Analysis</a:t>
            </a:r>
          </a:p>
        </p:txBody>
      </p:sp>
      <p:sp>
        <p:nvSpPr>
          <p:cNvPr id="3" name="Content Placeholder 2"/>
          <p:cNvSpPr>
            <a:spLocks noGrp="1"/>
          </p:cNvSpPr>
          <p:nvPr>
            <p:ph idx="1"/>
          </p:nvPr>
        </p:nvSpPr>
        <p:spPr>
          <a:xfrm>
            <a:off x="457200" y="1417638"/>
            <a:ext cx="8229600" cy="4525963"/>
          </a:xfrm>
        </p:spPr>
        <p:txBody>
          <a:bodyPr>
            <a:normAutofit/>
          </a:bodyPr>
          <a:lstStyle/>
          <a:p>
            <a:pPr marL="0" indent="0">
              <a:buNone/>
            </a:pPr>
            <a:r>
              <a:rPr lang="en-US" sz="2800" dirty="0" smtClean="0">
                <a:latin typeface="Arial" panose="020B0604020202020204" pitchFamily="34" charset="0"/>
                <a:cs typeface="Arial" panose="020B0604020202020204" pitchFamily="34" charset="0"/>
              </a:rPr>
              <a:t>What happens if the subcontractor denies you access needed to perform a cost analysis? </a:t>
            </a:r>
          </a:p>
          <a:p>
            <a:pPr lvl="1"/>
            <a:r>
              <a:rPr lang="en-US" sz="2400" dirty="0" smtClean="0">
                <a:latin typeface="Arial" panose="020B0604020202020204" pitchFamily="34" charset="0"/>
                <a:cs typeface="Arial" panose="020B0604020202020204" pitchFamily="34" charset="0"/>
              </a:rPr>
              <a:t>Perform the price analysis;</a:t>
            </a:r>
          </a:p>
          <a:p>
            <a:pPr lvl="1"/>
            <a:r>
              <a:rPr lang="en-US" sz="2400" dirty="0" smtClean="0">
                <a:latin typeface="Arial" panose="020B0604020202020204" pitchFamily="34" charset="0"/>
                <a:cs typeface="Arial" panose="020B0604020202020204" pitchFamily="34" charset="0"/>
              </a:rPr>
              <a:t>Perform a cost analysis on the elements of the proposal you can; and </a:t>
            </a:r>
          </a:p>
          <a:p>
            <a:pPr lvl="1"/>
            <a:r>
              <a:rPr lang="en-US" sz="2400" dirty="0" smtClean="0">
                <a:latin typeface="Arial" panose="020B0604020202020204" pitchFamily="34" charset="0"/>
                <a:cs typeface="Arial" panose="020B0604020202020204" pitchFamily="34" charset="0"/>
              </a:rPr>
              <a:t>Seek assistance from your ACO.</a:t>
            </a:r>
          </a:p>
          <a:p>
            <a:endParaRPr lang="en-US" sz="1100" dirty="0" smtClean="0">
              <a:latin typeface="Arial" panose="020B0604020202020204" pitchFamily="34" charset="0"/>
              <a:cs typeface="Arial" panose="020B0604020202020204" pitchFamily="34" charset="0"/>
            </a:endParaRPr>
          </a:p>
          <a:p>
            <a:endParaRPr lang="en-US" dirty="0"/>
          </a:p>
          <a:p>
            <a:pPr marL="0" indent="0">
              <a:buNone/>
            </a:pPr>
            <a:endParaRPr lang="en-US" dirty="0"/>
          </a:p>
          <a:p>
            <a:endParaRPr lang="en-US" dirty="0"/>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22</a:t>
            </a:fld>
            <a:endParaRPr lang="en-US" dirty="0"/>
          </a:p>
        </p:txBody>
      </p:sp>
    </p:spTree>
    <p:extLst>
      <p:ext uri="{BB962C8B-B14F-4D97-AF65-F5344CB8AC3E}">
        <p14:creationId xmlns:p14="http://schemas.microsoft.com/office/powerpoint/2010/main" val="956491020"/>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Title 1"/>
          <p:cNvSpPr>
            <a:spLocks noGrp="1"/>
          </p:cNvSpPr>
          <p:nvPr>
            <p:ph type="title"/>
          </p:nvPr>
        </p:nvSpPr>
        <p:spPr>
          <a:xfrm>
            <a:off x="0" y="357225"/>
            <a:ext cx="9144000" cy="914400"/>
          </a:xfrm>
        </p:spPr>
        <p:txBody>
          <a:bodyPr>
            <a:noAutofit/>
          </a:bodyPr>
          <a:lstStyle/>
          <a:p>
            <a:r>
              <a:rPr lang="en-US" altLang="en-US" sz="3000" b="1" dirty="0">
                <a:latin typeface="Arial" panose="020B0604020202020204" pitchFamily="34" charset="0"/>
                <a:ea typeface="ＭＳ Ｐゴシック" pitchFamily="34" charset="-128"/>
                <a:cs typeface="Arial" panose="020B0604020202020204" pitchFamily="34" charset="0"/>
              </a:rPr>
              <a:t>Examples of Inadequate Subcontract        Analysis Procedures</a:t>
            </a:r>
            <a:endParaRPr lang="en-US" altLang="en-US" sz="3000" b="1" dirty="0" smtClean="0">
              <a:latin typeface="Arial" panose="020B0604020202020204" pitchFamily="34" charset="0"/>
              <a:ea typeface="ＭＳ Ｐゴシック" pitchFamily="34" charset="-128"/>
              <a:cs typeface="Arial" panose="020B0604020202020204" pitchFamily="34" charset="0"/>
            </a:endParaRPr>
          </a:p>
        </p:txBody>
      </p:sp>
      <p:sp>
        <p:nvSpPr>
          <p:cNvPr id="22532" name="Content Placeholder 7"/>
          <p:cNvSpPr>
            <a:spLocks noGrp="1"/>
          </p:cNvSpPr>
          <p:nvPr>
            <p:ph sz="half" idx="2"/>
          </p:nvPr>
        </p:nvSpPr>
        <p:spPr>
          <a:xfrm>
            <a:off x="384540" y="1378855"/>
            <a:ext cx="8374919" cy="4913697"/>
          </a:xfrm>
        </p:spPr>
        <p:txBody>
          <a:bodyPr/>
          <a:lstStyle/>
          <a:p>
            <a:pPr marL="398463" lvl="1">
              <a:defRPr/>
            </a:pPr>
            <a:r>
              <a:rPr lang="en-US" altLang="en-US" sz="2800" dirty="0" smtClean="0">
                <a:latin typeface="Arial" panose="020B0604020202020204" pitchFamily="34" charset="0"/>
                <a:cs typeface="Arial" panose="020B0604020202020204" pitchFamily="34" charset="0"/>
              </a:rPr>
              <a:t>No </a:t>
            </a:r>
            <a:r>
              <a:rPr lang="en-US" altLang="en-US" sz="2800" dirty="0">
                <a:latin typeface="Arial" panose="020B0604020202020204" pitchFamily="34" charset="0"/>
                <a:cs typeface="Arial" panose="020B0604020202020204" pitchFamily="34" charset="0"/>
              </a:rPr>
              <a:t>cost or price analysis completed/documented</a:t>
            </a:r>
          </a:p>
          <a:p>
            <a:pPr marL="398463" lvl="1">
              <a:defRPr/>
            </a:pPr>
            <a:r>
              <a:rPr lang="en-US" altLang="en-US" sz="2800" dirty="0">
                <a:latin typeface="Arial" panose="020B0604020202020204" pitchFamily="34" charset="0"/>
                <a:cs typeface="Arial" panose="020B0604020202020204" pitchFamily="34" charset="0"/>
              </a:rPr>
              <a:t>Failure to support the degree of competition or basis for establishing the source selection or price reasonableness</a:t>
            </a:r>
          </a:p>
          <a:p>
            <a:pPr marL="398463" lvl="1">
              <a:defRPr/>
            </a:pPr>
            <a:r>
              <a:rPr lang="en-US" altLang="en-US" sz="2800" dirty="0">
                <a:latin typeface="Arial" panose="020B0604020202020204" pitchFamily="34" charset="0"/>
                <a:cs typeface="Arial" panose="020B0604020202020204" pitchFamily="34" charset="0"/>
              </a:rPr>
              <a:t>Failure to perform commercial item determination or price reasonableness</a:t>
            </a:r>
          </a:p>
          <a:p>
            <a:pPr marL="398463" lvl="1">
              <a:defRPr/>
            </a:pPr>
            <a:r>
              <a:rPr lang="en-US" altLang="en-US" sz="2800" dirty="0">
                <a:latin typeface="Arial" panose="020B0604020202020204" pitchFamily="34" charset="0"/>
                <a:cs typeface="Arial" panose="020B0604020202020204" pitchFamily="34" charset="0"/>
              </a:rPr>
              <a:t>No documentation on attempts to perform analysis and seek Government assistance when denied access to subcontractor’s records</a:t>
            </a:r>
          </a:p>
        </p:txBody>
      </p:sp>
      <p:sp>
        <p:nvSpPr>
          <p:cNvPr id="9" name="Slide Number Placeholder 3"/>
          <p:cNvSpPr>
            <a:spLocks noGrp="1"/>
          </p:cNvSpPr>
          <p:nvPr>
            <p:ph type="sldNum" sz="quarter" idx="10"/>
          </p:nvPr>
        </p:nvSpPr>
        <p:spPr/>
        <p:txBody>
          <a:bodyPr/>
          <a:lstStyle/>
          <a:p>
            <a:r>
              <a:rPr lang="en-US" dirty="0" smtClean="0"/>
              <a:t>Page | </a:t>
            </a:r>
            <a:fld id="{BC79CCBE-52D1-E04C-B564-6DE01C585E81}" type="slidenum">
              <a:rPr lang="en-US" smtClean="0"/>
              <a:pPr/>
              <a:t>23</a:t>
            </a:fld>
            <a:endParaRPr lang="en-US" dirty="0"/>
          </a:p>
        </p:txBody>
      </p:sp>
    </p:spTree>
    <p:extLst>
      <p:ext uri="{BB962C8B-B14F-4D97-AF65-F5344CB8AC3E}">
        <p14:creationId xmlns:p14="http://schemas.microsoft.com/office/powerpoint/2010/main" val="1800263791"/>
      </p:ext>
    </p:extLst>
  </p:cSld>
  <p:clrMapOvr>
    <a:masterClrMapping/>
  </p:clrMapOvr>
  <p:transition/>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Title 1"/>
          <p:cNvSpPr>
            <a:spLocks noGrp="1"/>
          </p:cNvSpPr>
          <p:nvPr>
            <p:ph type="title"/>
          </p:nvPr>
        </p:nvSpPr>
        <p:spPr>
          <a:xfrm>
            <a:off x="0" y="359702"/>
            <a:ext cx="9144000" cy="914400"/>
          </a:xfrm>
        </p:spPr>
        <p:txBody>
          <a:bodyPr/>
          <a:lstStyle/>
          <a:p>
            <a:pPr eaLnBrk="1" hangingPunct="1"/>
            <a:r>
              <a:rPr lang="en-US" altLang="en-US" b="1" dirty="0" smtClean="0">
                <a:latin typeface="Arial" panose="020B0604020202020204" pitchFamily="34" charset="0"/>
                <a:ea typeface="ＭＳ Ｐゴシック" pitchFamily="34" charset="-128"/>
                <a:cs typeface="Arial" panose="020B0604020202020204" pitchFamily="34" charset="0"/>
              </a:rPr>
              <a:t>Subcontract Analysis</a:t>
            </a:r>
          </a:p>
        </p:txBody>
      </p:sp>
      <p:sp>
        <p:nvSpPr>
          <p:cNvPr id="3" name="Content Placeholder 2"/>
          <p:cNvSpPr>
            <a:spLocks noGrp="1"/>
          </p:cNvSpPr>
          <p:nvPr>
            <p:ph idx="1"/>
          </p:nvPr>
        </p:nvSpPr>
        <p:spPr>
          <a:xfrm>
            <a:off x="849351" y="1274102"/>
            <a:ext cx="8294649" cy="4782312"/>
          </a:xfrm>
          <a:ln>
            <a:miter lim="800000"/>
            <a:headEnd/>
            <a:tailEnd/>
          </a:ln>
          <a:extLst/>
        </p:spPr>
        <p:txBody>
          <a:bodyPr>
            <a:normAutofit/>
          </a:bodyPr>
          <a:lstStyle/>
          <a:p>
            <a:pPr eaLnBrk="1" hangingPunct="1">
              <a:buFont typeface="Wingdings" pitchFamily="2" charset="2"/>
              <a:buNone/>
              <a:defRPr/>
            </a:pPr>
            <a:endParaRPr lang="en-US" sz="2400" dirty="0" smtClean="0">
              <a:latin typeface="Arial" panose="020B0604020202020204" pitchFamily="34" charset="0"/>
              <a:cs typeface="Arial" panose="020B0604020202020204" pitchFamily="34" charset="0"/>
            </a:endParaRPr>
          </a:p>
          <a:p>
            <a:pPr eaLnBrk="1" hangingPunct="1">
              <a:buFont typeface="Wingdings" pitchFamily="2" charset="2"/>
              <a:buNone/>
              <a:defRPr/>
            </a:pPr>
            <a:r>
              <a:rPr lang="en-US" u="sng" dirty="0" smtClean="0">
                <a:latin typeface="Arial" panose="020B0604020202020204" pitchFamily="34" charset="0"/>
                <a:cs typeface="Arial" panose="020B0604020202020204" pitchFamily="34" charset="0"/>
              </a:rPr>
              <a:t>Inadequate Analysis Possible Impacts</a:t>
            </a:r>
            <a:r>
              <a:rPr lang="en-US" dirty="0" smtClean="0">
                <a:latin typeface="Arial" panose="020B0604020202020204" pitchFamily="34" charset="0"/>
                <a:cs typeface="Arial" panose="020B0604020202020204" pitchFamily="34" charset="0"/>
              </a:rPr>
              <a:t>:</a:t>
            </a:r>
          </a:p>
          <a:p>
            <a:pPr marL="398463" lvl="1">
              <a:defRPr/>
            </a:pPr>
            <a:r>
              <a:rPr lang="en-US" dirty="0">
                <a:latin typeface="Arial" panose="020B0604020202020204" pitchFamily="34" charset="0"/>
                <a:cs typeface="Arial" panose="020B0604020202020204" pitchFamily="34" charset="0"/>
              </a:rPr>
              <a:t>Estimating System Deficiency</a:t>
            </a:r>
          </a:p>
          <a:p>
            <a:pPr marL="398463" lvl="1">
              <a:defRPr/>
            </a:pPr>
            <a:r>
              <a:rPr lang="en-US" dirty="0">
                <a:latin typeface="Arial" panose="020B0604020202020204" pitchFamily="34" charset="0"/>
                <a:cs typeface="Arial" panose="020B0604020202020204" pitchFamily="34" charset="0"/>
              </a:rPr>
              <a:t>Increased audit time and support costs</a:t>
            </a:r>
          </a:p>
          <a:p>
            <a:pPr marL="398463" lvl="1">
              <a:defRPr/>
            </a:pPr>
            <a:r>
              <a:rPr lang="en-US" dirty="0">
                <a:latin typeface="Arial" panose="020B0604020202020204" pitchFamily="34" charset="0"/>
                <a:cs typeface="Arial" panose="020B0604020202020204" pitchFamily="34" charset="0"/>
              </a:rPr>
              <a:t>Negotiation delays</a:t>
            </a:r>
          </a:p>
          <a:p>
            <a:pPr marL="398463" lvl="1">
              <a:defRPr/>
            </a:pPr>
            <a:endParaRPr lang="en-US" dirty="0">
              <a:latin typeface="Arial" panose="020B0604020202020204" pitchFamily="34" charset="0"/>
              <a:cs typeface="Arial" panose="020B0604020202020204" pitchFamily="34" charset="0"/>
            </a:endParaRPr>
          </a:p>
        </p:txBody>
      </p:sp>
      <p:sp>
        <p:nvSpPr>
          <p:cNvPr id="5" name="Slide Number Placeholder 3"/>
          <p:cNvSpPr>
            <a:spLocks noGrp="1"/>
          </p:cNvSpPr>
          <p:nvPr>
            <p:ph type="sldNum" sz="quarter" idx="10"/>
          </p:nvPr>
        </p:nvSpPr>
        <p:spPr/>
        <p:txBody>
          <a:bodyPr/>
          <a:lstStyle/>
          <a:p>
            <a:r>
              <a:rPr lang="en-US" dirty="0" smtClean="0"/>
              <a:t>Page | </a:t>
            </a:r>
            <a:fld id="{BC79CCBE-52D1-E04C-B564-6DE01C585E81}" type="slidenum">
              <a:rPr lang="en-US" smtClean="0"/>
              <a:pPr/>
              <a:t>24</a:t>
            </a:fld>
            <a:endParaRPr lang="en-US" dirty="0"/>
          </a:p>
        </p:txBody>
      </p:sp>
    </p:spTree>
    <p:extLst>
      <p:ext uri="{BB962C8B-B14F-4D97-AF65-F5344CB8AC3E}">
        <p14:creationId xmlns:p14="http://schemas.microsoft.com/office/powerpoint/2010/main" val="1357441953"/>
      </p:ext>
    </p:extLst>
  </p:cSld>
  <p:clrMapOvr>
    <a:masterClrMapping/>
  </p:clrMapOvr>
  <p:transition/>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412354"/>
            <a:ext cx="8229600" cy="1143000"/>
          </a:xfrm>
        </p:spPr>
        <p:txBody>
          <a:bodyPr/>
          <a:lstStyle/>
          <a:p>
            <a:r>
              <a:rPr lang="en-US" b="1" dirty="0" smtClean="0">
                <a:latin typeface="Arial" panose="020B0604020202020204" pitchFamily="34" charset="0"/>
                <a:cs typeface="Arial" panose="020B0604020202020204" pitchFamily="34" charset="0"/>
              </a:rPr>
              <a:t>Incurred Cost </a:t>
            </a:r>
            <a:br>
              <a:rPr lang="en-US" b="1" dirty="0" smtClean="0">
                <a:latin typeface="Arial" panose="020B0604020202020204" pitchFamily="34" charset="0"/>
                <a:cs typeface="Arial" panose="020B0604020202020204" pitchFamily="34" charset="0"/>
              </a:rPr>
            </a:br>
            <a:r>
              <a:rPr lang="en-US" b="1" dirty="0" smtClean="0">
                <a:latin typeface="Arial" panose="020B0604020202020204" pitchFamily="34" charset="0"/>
                <a:cs typeface="Arial" panose="020B0604020202020204" pitchFamily="34" charset="0"/>
              </a:rPr>
              <a:t>Subcontract Responsibilities</a:t>
            </a:r>
            <a:endParaRPr lang="en-US" dirty="0"/>
          </a:p>
        </p:txBody>
      </p:sp>
      <p:sp>
        <p:nvSpPr>
          <p:cNvPr id="3" name="Content Placeholder 2"/>
          <p:cNvSpPr>
            <a:spLocks noGrp="1"/>
          </p:cNvSpPr>
          <p:nvPr>
            <p:ph idx="1"/>
          </p:nvPr>
        </p:nvSpPr>
        <p:spPr>
          <a:xfrm>
            <a:off x="321732" y="1968500"/>
            <a:ext cx="8541833" cy="4525963"/>
          </a:xfrm>
        </p:spPr>
        <p:txBody>
          <a:bodyPr>
            <a:normAutofit fontScale="77500" lnSpcReduction="20000"/>
          </a:bodyPr>
          <a:lstStyle/>
          <a:p>
            <a:pPr>
              <a:lnSpc>
                <a:spcPct val="105000"/>
              </a:lnSpc>
            </a:pPr>
            <a:r>
              <a:rPr lang="en-US" sz="3000" dirty="0">
                <a:latin typeface="Arial" panose="020B0604020202020204" pitchFamily="34" charset="0"/>
                <a:cs typeface="Arial" panose="020B0604020202020204" pitchFamily="34" charset="0"/>
              </a:rPr>
              <a:t>The prime contractor is responsible for managing its subcontracts which includes responsibility for subcontract award, technical and financial performance, monitoring, and payment to the subcontractor for the work accomplished under subcontract terms.</a:t>
            </a:r>
          </a:p>
          <a:p>
            <a:pPr>
              <a:lnSpc>
                <a:spcPct val="105000"/>
              </a:lnSpc>
            </a:pPr>
            <a:endParaRPr lang="en-US" sz="1800" dirty="0">
              <a:latin typeface="Arial" panose="020B0604020202020204" pitchFamily="34" charset="0"/>
              <a:cs typeface="Arial" panose="020B0604020202020204" pitchFamily="34" charset="0"/>
            </a:endParaRPr>
          </a:p>
          <a:p>
            <a:pPr>
              <a:lnSpc>
                <a:spcPct val="105000"/>
              </a:lnSpc>
            </a:pPr>
            <a:r>
              <a:rPr lang="en-US" sz="3000" dirty="0">
                <a:latin typeface="Arial" panose="020B0604020202020204" pitchFamily="34" charset="0"/>
                <a:cs typeface="Arial" panose="020B0604020202020204" pitchFamily="34" charset="0"/>
              </a:rPr>
              <a:t>The Allowable Cost and Payment clause (FAR 52.216-7) makes the prime contractor responsible for billing costs to the Government in accordance with FAR 31.2.   </a:t>
            </a:r>
          </a:p>
          <a:p>
            <a:pPr>
              <a:lnSpc>
                <a:spcPct val="105000"/>
              </a:lnSpc>
            </a:pPr>
            <a:endParaRPr lang="en-US" sz="1800" dirty="0">
              <a:latin typeface="Arial" panose="020B0604020202020204" pitchFamily="34" charset="0"/>
              <a:cs typeface="Arial" panose="020B0604020202020204" pitchFamily="34" charset="0"/>
            </a:endParaRPr>
          </a:p>
          <a:p>
            <a:pPr>
              <a:lnSpc>
                <a:spcPct val="105000"/>
              </a:lnSpc>
            </a:pPr>
            <a:r>
              <a:rPr lang="en-US" sz="3000" dirty="0" smtClean="0">
                <a:latin typeface="Arial" panose="020B0604020202020204" pitchFamily="34" charset="0"/>
                <a:cs typeface="Arial" panose="020B0604020202020204" pitchFamily="34" charset="0"/>
              </a:rPr>
              <a:t>The prime </a:t>
            </a:r>
            <a:r>
              <a:rPr lang="en-US" sz="3000" dirty="0">
                <a:latin typeface="Arial" panose="020B0604020202020204" pitchFamily="34" charset="0"/>
                <a:cs typeface="Arial" panose="020B0604020202020204" pitchFamily="34" charset="0"/>
              </a:rPr>
              <a:t>contractor is responsible for settling subcontractor amounts and rates prior to submitting the final voucher for the prime contract (FAR 52.216-7(d)(5))</a:t>
            </a:r>
          </a:p>
          <a:p>
            <a:endParaRPr lang="en-US" dirty="0"/>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25</a:t>
            </a:fld>
            <a:endParaRPr lang="en-US" dirty="0"/>
          </a:p>
        </p:txBody>
      </p:sp>
    </p:spTree>
    <p:extLst>
      <p:ext uri="{BB962C8B-B14F-4D97-AF65-F5344CB8AC3E}">
        <p14:creationId xmlns:p14="http://schemas.microsoft.com/office/powerpoint/2010/main" val="2452961304"/>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81296"/>
            <a:ext cx="8229600" cy="1143000"/>
          </a:xfrm>
        </p:spPr>
        <p:txBody>
          <a:bodyPr/>
          <a:lstStyle/>
          <a:p>
            <a:r>
              <a:rPr lang="en-US" b="1" dirty="0">
                <a:latin typeface="Arial" panose="020B0604020202020204" pitchFamily="34" charset="0"/>
                <a:cs typeface="Arial" panose="020B0604020202020204" pitchFamily="34" charset="0"/>
              </a:rPr>
              <a:t>Incurred Cost </a:t>
            </a:r>
            <a:br>
              <a:rPr lang="en-US" b="1" dirty="0">
                <a:latin typeface="Arial" panose="020B0604020202020204" pitchFamily="34" charset="0"/>
                <a:cs typeface="Arial" panose="020B0604020202020204" pitchFamily="34" charset="0"/>
              </a:rPr>
            </a:br>
            <a:r>
              <a:rPr lang="en-US" b="1" dirty="0">
                <a:latin typeface="Arial" panose="020B0604020202020204" pitchFamily="34" charset="0"/>
                <a:cs typeface="Arial" panose="020B0604020202020204" pitchFamily="34" charset="0"/>
              </a:rPr>
              <a:t>Subcontract Responsibilities</a:t>
            </a:r>
            <a:endParaRPr lang="en-US" dirty="0"/>
          </a:p>
        </p:txBody>
      </p:sp>
      <p:sp>
        <p:nvSpPr>
          <p:cNvPr id="3" name="Content Placeholder 2"/>
          <p:cNvSpPr>
            <a:spLocks noGrp="1"/>
          </p:cNvSpPr>
          <p:nvPr>
            <p:ph idx="1"/>
          </p:nvPr>
        </p:nvSpPr>
        <p:spPr>
          <a:xfrm>
            <a:off x="457200" y="1525487"/>
            <a:ext cx="8229600" cy="4525963"/>
          </a:xfrm>
        </p:spPr>
        <p:txBody>
          <a:bodyPr/>
          <a:lstStyle/>
          <a:p>
            <a:pPr marL="0" indent="0">
              <a:lnSpc>
                <a:spcPct val="85000"/>
              </a:lnSpc>
              <a:buNone/>
            </a:pPr>
            <a:endParaRPr lang="en-US" sz="2800" dirty="0">
              <a:latin typeface="Arial" panose="020B0604020202020204" pitchFamily="34" charset="0"/>
              <a:cs typeface="Arial" panose="020B0604020202020204" pitchFamily="34" charset="0"/>
            </a:endParaRPr>
          </a:p>
          <a:p>
            <a:pPr>
              <a:lnSpc>
                <a:spcPct val="85000"/>
              </a:lnSpc>
            </a:pPr>
            <a:r>
              <a:rPr lang="en-US" sz="2800" dirty="0">
                <a:latin typeface="Arial" panose="020B0604020202020204" pitchFamily="34" charset="0"/>
                <a:cs typeface="Arial" panose="020B0604020202020204" pitchFamily="34" charset="0"/>
              </a:rPr>
              <a:t>Comply with first-tier subcontract reporting requirements required by the Reporting Executive Compensation and First-Tier Subcontract Awards clause (FAR </a:t>
            </a:r>
            <a:r>
              <a:rPr lang="en-US" sz="2800" dirty="0" smtClean="0">
                <a:latin typeface="Arial" panose="020B0604020202020204" pitchFamily="34" charset="0"/>
                <a:cs typeface="Arial" panose="020B0604020202020204" pitchFamily="34" charset="0"/>
              </a:rPr>
              <a:t>52.204-10) </a:t>
            </a:r>
            <a:endParaRPr lang="en-US" sz="2800" dirty="0">
              <a:latin typeface="Arial" panose="020B0604020202020204" pitchFamily="34" charset="0"/>
              <a:cs typeface="Arial" panose="020B0604020202020204" pitchFamily="34" charset="0"/>
            </a:endParaRPr>
          </a:p>
          <a:p>
            <a:pPr>
              <a:lnSpc>
                <a:spcPct val="85000"/>
              </a:lnSpc>
            </a:pPr>
            <a:endParaRPr lang="en-US" sz="2800" dirty="0">
              <a:latin typeface="Arial" panose="020B0604020202020204" pitchFamily="34" charset="0"/>
              <a:cs typeface="Arial" panose="020B0604020202020204" pitchFamily="34" charset="0"/>
            </a:endParaRPr>
          </a:p>
          <a:p>
            <a:pPr>
              <a:lnSpc>
                <a:spcPct val="85000"/>
              </a:lnSpc>
            </a:pPr>
            <a:r>
              <a:rPr lang="en-US" sz="2800" dirty="0">
                <a:latin typeface="Arial" panose="020B0604020202020204" pitchFamily="34" charset="0"/>
                <a:cs typeface="Arial" panose="020B0604020202020204" pitchFamily="34" charset="0"/>
              </a:rPr>
              <a:t>Report subcontract costs as part of the prime contractor's final indirect rate cost proposal as required by the Allowable Cost and Payment clause (FAR 52.216-7)</a:t>
            </a: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26</a:t>
            </a:fld>
            <a:endParaRPr lang="en-US" dirty="0"/>
          </a:p>
        </p:txBody>
      </p:sp>
    </p:spTree>
    <p:extLst>
      <p:ext uri="{BB962C8B-B14F-4D97-AF65-F5344CB8AC3E}">
        <p14:creationId xmlns:p14="http://schemas.microsoft.com/office/powerpoint/2010/main" val="991027347"/>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463852"/>
          </a:xfrm>
        </p:spPr>
        <p:txBody>
          <a:bodyPr>
            <a:normAutofit/>
          </a:bodyPr>
          <a:lstStyle/>
          <a:p>
            <a:r>
              <a:rPr lang="en-US" sz="4000" b="1" dirty="0">
                <a:latin typeface="Arial" panose="020B0604020202020204" pitchFamily="34" charset="0"/>
                <a:cs typeface="Arial" panose="020B0604020202020204" pitchFamily="34" charset="0"/>
              </a:rPr>
              <a:t>Incurred Cost </a:t>
            </a:r>
            <a:br>
              <a:rPr lang="en-US" sz="4000" b="1" dirty="0">
                <a:latin typeface="Arial" panose="020B0604020202020204" pitchFamily="34" charset="0"/>
                <a:cs typeface="Arial" panose="020B0604020202020204" pitchFamily="34" charset="0"/>
              </a:rPr>
            </a:br>
            <a:r>
              <a:rPr lang="en-US" sz="4000" b="1" dirty="0">
                <a:latin typeface="Arial" panose="020B0604020202020204" pitchFamily="34" charset="0"/>
                <a:cs typeface="Arial" panose="020B0604020202020204" pitchFamily="34" charset="0"/>
              </a:rPr>
              <a:t>Subcontract Responsibilities</a:t>
            </a:r>
            <a:endParaRPr lang="en-US" sz="4000" dirty="0"/>
          </a:p>
        </p:txBody>
      </p:sp>
      <p:sp>
        <p:nvSpPr>
          <p:cNvPr id="3" name="Content Placeholder 2"/>
          <p:cNvSpPr>
            <a:spLocks noGrp="1"/>
          </p:cNvSpPr>
          <p:nvPr>
            <p:ph idx="1"/>
          </p:nvPr>
        </p:nvSpPr>
        <p:spPr>
          <a:xfrm>
            <a:off x="457199" y="1873956"/>
            <a:ext cx="8229601" cy="4459111"/>
          </a:xfrm>
        </p:spPr>
        <p:txBody>
          <a:bodyPr>
            <a:normAutofit fontScale="70000" lnSpcReduction="20000"/>
          </a:bodyPr>
          <a:lstStyle/>
          <a:p>
            <a:pPr marL="0" indent="0">
              <a:buNone/>
            </a:pPr>
            <a:r>
              <a:rPr lang="en-US" sz="3600" dirty="0">
                <a:latin typeface="Arial" panose="020B0604020202020204" pitchFamily="34" charset="0"/>
                <a:cs typeface="Arial" panose="020B0604020202020204" pitchFamily="34" charset="0"/>
              </a:rPr>
              <a:t>FAR 52.216-7 (d)(2)(iii</a:t>
            </a:r>
            <a:r>
              <a:rPr lang="en-US" sz="3600" dirty="0" smtClean="0">
                <a:latin typeface="Arial" panose="020B0604020202020204" pitchFamily="34" charset="0"/>
                <a:cs typeface="Arial" panose="020B0604020202020204" pitchFamily="34" charset="0"/>
              </a:rPr>
              <a:t>)(J) </a:t>
            </a:r>
            <a:r>
              <a:rPr lang="en-US" sz="3600" dirty="0">
                <a:latin typeface="Arial" panose="020B0604020202020204" pitchFamily="34" charset="0"/>
                <a:cs typeface="Arial" panose="020B0604020202020204" pitchFamily="34" charset="0"/>
              </a:rPr>
              <a:t>Requires </a:t>
            </a:r>
            <a:r>
              <a:rPr lang="en-US" sz="3600" dirty="0" smtClean="0">
                <a:latin typeface="Arial" panose="020B0604020202020204" pitchFamily="34" charset="0"/>
                <a:cs typeface="Arial" panose="020B0604020202020204" pitchFamily="34" charset="0"/>
              </a:rPr>
              <a:t>a contractor </a:t>
            </a:r>
            <a:r>
              <a:rPr lang="en-US" sz="3600" dirty="0">
                <a:latin typeface="Arial" panose="020B0604020202020204" pitchFamily="34" charset="0"/>
                <a:cs typeface="Arial" panose="020B0604020202020204" pitchFamily="34" charset="0"/>
              </a:rPr>
              <a:t>to </a:t>
            </a:r>
            <a:r>
              <a:rPr lang="en-US" sz="3600" dirty="0" smtClean="0">
                <a:latin typeface="Arial" panose="020B0604020202020204" pitchFamily="34" charset="0"/>
                <a:cs typeface="Arial" panose="020B0604020202020204" pitchFamily="34" charset="0"/>
              </a:rPr>
              <a:t>include a schedule </a:t>
            </a:r>
            <a:r>
              <a:rPr lang="en-US" sz="3600" dirty="0">
                <a:latin typeface="Arial" panose="020B0604020202020204" pitchFamily="34" charset="0"/>
                <a:cs typeface="Arial" panose="020B0604020202020204" pitchFamily="34" charset="0"/>
              </a:rPr>
              <a:t>as part of final indirect cost rate </a:t>
            </a:r>
            <a:r>
              <a:rPr lang="en-US" sz="3600" dirty="0" smtClean="0">
                <a:latin typeface="Arial" panose="020B0604020202020204" pitchFamily="34" charset="0"/>
                <a:cs typeface="Arial" panose="020B0604020202020204" pitchFamily="34" charset="0"/>
              </a:rPr>
              <a:t>proposal identifying a listing </a:t>
            </a:r>
            <a:r>
              <a:rPr lang="en-US" sz="3600" dirty="0">
                <a:latin typeface="Arial" panose="020B0604020202020204" pitchFamily="34" charset="0"/>
                <a:cs typeface="Arial" panose="020B0604020202020204" pitchFamily="34" charset="0"/>
              </a:rPr>
              <a:t>of subcontracts awarded to companies for which the contractor is the prime or upper-tier contractor </a:t>
            </a:r>
          </a:p>
          <a:p>
            <a:pPr marL="0" indent="0">
              <a:buNone/>
            </a:pPr>
            <a:endParaRPr lang="en-US" sz="3600" dirty="0">
              <a:latin typeface="Arial" panose="020B0604020202020204" pitchFamily="34" charset="0"/>
              <a:cs typeface="Arial" panose="020B0604020202020204" pitchFamily="34" charset="0"/>
            </a:endParaRPr>
          </a:p>
          <a:p>
            <a:pPr marL="0" indent="0">
              <a:spcBef>
                <a:spcPts val="1800"/>
              </a:spcBef>
              <a:buNone/>
            </a:pPr>
            <a:r>
              <a:rPr lang="en-US" sz="3600" u="sng" dirty="0">
                <a:latin typeface="Arial" panose="020B0604020202020204" pitchFamily="34" charset="0"/>
                <a:cs typeface="Arial" panose="020B0604020202020204" pitchFamily="34" charset="0"/>
              </a:rPr>
              <a:t>Schedule J Contains</a:t>
            </a:r>
            <a:r>
              <a:rPr lang="en-US" sz="3600" dirty="0">
                <a:latin typeface="Arial" panose="020B0604020202020204" pitchFamily="34" charset="0"/>
                <a:cs typeface="Arial" panose="020B0604020202020204" pitchFamily="34" charset="0"/>
              </a:rPr>
              <a:t>:</a:t>
            </a:r>
          </a:p>
          <a:p>
            <a:pPr marL="517525" lvl="1">
              <a:spcBef>
                <a:spcPts val="800"/>
              </a:spcBef>
            </a:pPr>
            <a:r>
              <a:rPr lang="en-US" dirty="0" smtClean="0">
                <a:latin typeface="Arial" panose="020B0604020202020204" pitchFamily="34" charset="0"/>
                <a:cs typeface="Arial" panose="020B0604020202020204" pitchFamily="34" charset="0"/>
              </a:rPr>
              <a:t>Prime </a:t>
            </a:r>
            <a:r>
              <a:rPr lang="en-US" dirty="0">
                <a:latin typeface="Arial" panose="020B0604020202020204" pitchFamily="34" charset="0"/>
                <a:cs typeface="Arial" panose="020B0604020202020204" pitchFamily="34" charset="0"/>
              </a:rPr>
              <a:t>and subcontract numbers</a:t>
            </a:r>
          </a:p>
          <a:p>
            <a:pPr marL="517525" lvl="1">
              <a:spcBef>
                <a:spcPts val="800"/>
              </a:spcBef>
            </a:pPr>
            <a:r>
              <a:rPr lang="en-US" dirty="0">
                <a:latin typeface="Arial" panose="020B0604020202020204" pitchFamily="34" charset="0"/>
                <a:cs typeface="Arial" panose="020B0604020202020204" pitchFamily="34" charset="0"/>
              </a:rPr>
              <a:t>Subcontract value and award type</a:t>
            </a:r>
          </a:p>
          <a:p>
            <a:pPr marL="517525" lvl="1">
              <a:spcBef>
                <a:spcPts val="800"/>
              </a:spcBef>
            </a:pPr>
            <a:r>
              <a:rPr lang="en-US" dirty="0">
                <a:latin typeface="Arial" panose="020B0604020202020204" pitchFamily="34" charset="0"/>
                <a:cs typeface="Arial" panose="020B0604020202020204" pitchFamily="34" charset="0"/>
              </a:rPr>
              <a:t>Amount claimed during the fiscal year</a:t>
            </a:r>
          </a:p>
          <a:p>
            <a:pPr marL="517525" lvl="1">
              <a:spcBef>
                <a:spcPts val="800"/>
              </a:spcBef>
            </a:pPr>
            <a:r>
              <a:rPr lang="en-US" dirty="0">
                <a:latin typeface="Arial" panose="020B0604020202020204" pitchFamily="34" charset="0"/>
                <a:cs typeface="Arial" panose="020B0604020202020204" pitchFamily="34" charset="0"/>
              </a:rPr>
              <a:t>Subcontractor name, address, and point of contract </a:t>
            </a:r>
            <a:r>
              <a:rPr lang="en-US" dirty="0" smtClean="0">
                <a:latin typeface="Arial" panose="020B0604020202020204" pitchFamily="34" charset="0"/>
                <a:cs typeface="Arial" panose="020B0604020202020204" pitchFamily="34" charset="0"/>
              </a:rPr>
              <a:t>information</a:t>
            </a:r>
            <a:endParaRPr lang="en-US" u="sng"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27</a:t>
            </a:fld>
            <a:endParaRPr lang="en-US" dirty="0"/>
          </a:p>
        </p:txBody>
      </p:sp>
    </p:spTree>
    <p:extLst>
      <p:ext uri="{BB962C8B-B14F-4D97-AF65-F5344CB8AC3E}">
        <p14:creationId xmlns:p14="http://schemas.microsoft.com/office/powerpoint/2010/main" val="903571705"/>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452562"/>
          </a:xfrm>
        </p:spPr>
        <p:txBody>
          <a:bodyPr>
            <a:normAutofit/>
          </a:bodyPr>
          <a:lstStyle/>
          <a:p>
            <a:r>
              <a:rPr lang="en-US" sz="4000" b="1" dirty="0" smtClean="0">
                <a:latin typeface="Arial" panose="020B0604020202020204" pitchFamily="34" charset="0"/>
                <a:cs typeface="Arial" panose="020B0604020202020204" pitchFamily="34" charset="0"/>
              </a:rPr>
              <a:t>Common Prime or Higher Tier Subcontract Deficiencies</a:t>
            </a:r>
            <a:endParaRPr lang="en-US" sz="4000" dirty="0"/>
          </a:p>
        </p:txBody>
      </p:sp>
      <p:sp>
        <p:nvSpPr>
          <p:cNvPr id="3" name="Content Placeholder 2"/>
          <p:cNvSpPr>
            <a:spLocks noGrp="1"/>
          </p:cNvSpPr>
          <p:nvPr>
            <p:ph idx="1"/>
          </p:nvPr>
        </p:nvSpPr>
        <p:spPr>
          <a:xfrm>
            <a:off x="282221" y="1727200"/>
            <a:ext cx="8624711" cy="4398963"/>
          </a:xfrm>
        </p:spPr>
        <p:txBody>
          <a:bodyPr>
            <a:normAutofit/>
          </a:bodyPr>
          <a:lstStyle/>
          <a:p>
            <a:pPr>
              <a:spcBef>
                <a:spcPts val="1200"/>
              </a:spcBef>
            </a:pPr>
            <a:r>
              <a:rPr lang="en-US" sz="2800" dirty="0">
                <a:latin typeface="Arial" panose="020B0604020202020204" pitchFamily="34" charset="0"/>
                <a:cs typeface="Arial" panose="020B0604020202020204" pitchFamily="34" charset="0"/>
              </a:rPr>
              <a:t>Failure to notify the ACO, and obtain approval, to subcontract.</a:t>
            </a:r>
          </a:p>
          <a:p>
            <a:pPr>
              <a:spcBef>
                <a:spcPts val="1200"/>
              </a:spcBef>
            </a:pPr>
            <a:r>
              <a:rPr lang="en-US" sz="2800" dirty="0" smtClean="0">
                <a:latin typeface="Arial" panose="020B0604020202020204" pitchFamily="34" charset="0"/>
                <a:cs typeface="Arial" panose="020B0604020202020204" pitchFamily="34" charset="0"/>
              </a:rPr>
              <a:t>Failure </a:t>
            </a:r>
            <a:r>
              <a:rPr lang="en-US" sz="2800" dirty="0">
                <a:latin typeface="Arial" panose="020B0604020202020204" pitchFamily="34" charset="0"/>
                <a:cs typeface="Arial" panose="020B0604020202020204" pitchFamily="34" charset="0"/>
              </a:rPr>
              <a:t>to </a:t>
            </a:r>
            <a:r>
              <a:rPr lang="en-US" sz="2800" dirty="0" smtClean="0">
                <a:latin typeface="Arial" panose="020B0604020202020204" pitchFamily="34" charset="0"/>
                <a:cs typeface="Arial" panose="020B0604020202020204" pitchFamily="34" charset="0"/>
              </a:rPr>
              <a:t>perform </a:t>
            </a:r>
            <a:r>
              <a:rPr lang="en-US" altLang="en-US" sz="2800" dirty="0">
                <a:latin typeface="Arial" panose="020B0604020202020204" pitchFamily="34" charset="0"/>
                <a:ea typeface="ＭＳ Ｐゴシック" pitchFamily="34" charset="-128"/>
                <a:cs typeface="Arial" panose="020B0604020202020204" pitchFamily="34" charset="0"/>
              </a:rPr>
              <a:t>appropriate cost or price </a:t>
            </a:r>
            <a:r>
              <a:rPr lang="en-US" altLang="en-US" sz="2800" dirty="0" smtClean="0">
                <a:latin typeface="Arial" panose="020B0604020202020204" pitchFamily="34" charset="0"/>
                <a:ea typeface="ＭＳ Ｐゴシック" pitchFamily="34" charset="-128"/>
                <a:cs typeface="Arial" panose="020B0604020202020204" pitchFamily="34" charset="0"/>
              </a:rPr>
              <a:t>analyses</a:t>
            </a:r>
            <a:r>
              <a:rPr lang="en-US" sz="2800" dirty="0" smtClean="0">
                <a:latin typeface="Arial" panose="020B0604020202020204" pitchFamily="34" charset="0"/>
                <a:cs typeface="Arial" panose="020B0604020202020204" pitchFamily="34" charset="0"/>
              </a:rPr>
              <a:t>.</a:t>
            </a:r>
            <a:endParaRPr lang="en-US" sz="2800" dirty="0">
              <a:latin typeface="Arial" panose="020B0604020202020204" pitchFamily="34" charset="0"/>
              <a:cs typeface="Arial" panose="020B0604020202020204" pitchFamily="34" charset="0"/>
            </a:endParaRPr>
          </a:p>
          <a:p>
            <a:pPr>
              <a:spcBef>
                <a:spcPts val="1200"/>
              </a:spcBef>
            </a:pPr>
            <a:r>
              <a:rPr lang="en-US" sz="2800" dirty="0">
                <a:latin typeface="Arial" panose="020B0604020202020204" pitchFamily="34" charset="0"/>
                <a:cs typeface="Arial" panose="020B0604020202020204" pitchFamily="34" charset="0"/>
              </a:rPr>
              <a:t>Failure to appropriately monitor subcontract effort.</a:t>
            </a:r>
          </a:p>
          <a:p>
            <a:pPr>
              <a:spcBef>
                <a:spcPts val="1200"/>
              </a:spcBef>
            </a:pPr>
            <a:r>
              <a:rPr lang="en-US" sz="2800" dirty="0">
                <a:latin typeface="Arial" panose="020B0604020202020204" pitchFamily="34" charset="0"/>
                <a:cs typeface="Arial" panose="020B0604020202020204" pitchFamily="34" charset="0"/>
              </a:rPr>
              <a:t>Failure to request a denial of access and notify the ACO when the subcontractor refuses access</a:t>
            </a:r>
            <a:r>
              <a:rPr lang="en-US" sz="2800" dirty="0" smtClean="0">
                <a:latin typeface="Arial" panose="020B0604020202020204" pitchFamily="34" charset="0"/>
                <a:cs typeface="Arial" panose="020B0604020202020204" pitchFamily="34" charset="0"/>
              </a:rPr>
              <a:t>.</a:t>
            </a:r>
            <a:endParaRPr lang="en-US" sz="28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28</a:t>
            </a:fld>
            <a:endParaRPr lang="en-US" dirty="0"/>
          </a:p>
        </p:txBody>
      </p:sp>
    </p:spTree>
    <p:extLst>
      <p:ext uri="{BB962C8B-B14F-4D97-AF65-F5344CB8AC3E}">
        <p14:creationId xmlns:p14="http://schemas.microsoft.com/office/powerpoint/2010/main" val="155295021"/>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509006"/>
          </a:xfrm>
        </p:spPr>
        <p:txBody>
          <a:bodyPr>
            <a:normAutofit/>
          </a:bodyPr>
          <a:lstStyle/>
          <a:p>
            <a:r>
              <a:rPr lang="en-US" sz="4000" b="1" dirty="0">
                <a:latin typeface="Arial" panose="020B0604020202020204" pitchFamily="34" charset="0"/>
                <a:cs typeface="Arial" panose="020B0604020202020204" pitchFamily="34" charset="0"/>
              </a:rPr>
              <a:t>Common Prime or Higher Tier Subcontract Deficiencies</a:t>
            </a:r>
            <a:endParaRPr lang="en-US" sz="4000" dirty="0"/>
          </a:p>
        </p:txBody>
      </p:sp>
      <p:sp>
        <p:nvSpPr>
          <p:cNvPr id="3" name="Content Placeholder 2"/>
          <p:cNvSpPr>
            <a:spLocks noGrp="1"/>
          </p:cNvSpPr>
          <p:nvPr>
            <p:ph idx="1"/>
          </p:nvPr>
        </p:nvSpPr>
        <p:spPr>
          <a:xfrm>
            <a:off x="457200" y="1885244"/>
            <a:ext cx="8229600" cy="4240919"/>
          </a:xfrm>
        </p:spPr>
        <p:txBody>
          <a:bodyPr/>
          <a:lstStyle/>
          <a:p>
            <a:pPr>
              <a:lnSpc>
                <a:spcPct val="90000"/>
              </a:lnSpc>
              <a:spcBef>
                <a:spcPts val="1800"/>
              </a:spcBef>
            </a:pPr>
            <a:r>
              <a:rPr lang="en-US" sz="2400" dirty="0">
                <a:latin typeface="Arial" panose="020B0604020202020204" pitchFamily="34" charset="0"/>
                <a:cs typeface="Arial" panose="020B0604020202020204" pitchFamily="34" charset="0"/>
              </a:rPr>
              <a:t>Failure to verify the subcontractor has an adequate accounting system.</a:t>
            </a:r>
          </a:p>
          <a:p>
            <a:pPr>
              <a:lnSpc>
                <a:spcPct val="90000"/>
              </a:lnSpc>
              <a:spcBef>
                <a:spcPts val="1800"/>
              </a:spcBef>
            </a:pPr>
            <a:r>
              <a:rPr lang="en-US" sz="2400" dirty="0" smtClean="0">
                <a:latin typeface="Arial" panose="020B0604020202020204" pitchFamily="34" charset="0"/>
                <a:cs typeface="Arial" panose="020B0604020202020204" pitchFamily="34" charset="0"/>
              </a:rPr>
              <a:t>Failure </a:t>
            </a:r>
            <a:r>
              <a:rPr lang="en-US" sz="2400" dirty="0">
                <a:latin typeface="Arial" panose="020B0604020202020204" pitchFamily="34" charset="0"/>
                <a:cs typeface="Arial" panose="020B0604020202020204" pitchFamily="34" charset="0"/>
              </a:rPr>
              <a:t>to include the appropriate contract clauses in the agreement with the subcontractor.</a:t>
            </a:r>
          </a:p>
          <a:p>
            <a:pPr>
              <a:lnSpc>
                <a:spcPct val="90000"/>
              </a:lnSpc>
              <a:spcBef>
                <a:spcPts val="1800"/>
              </a:spcBef>
            </a:pPr>
            <a:r>
              <a:rPr lang="en-US" sz="2400" dirty="0">
                <a:latin typeface="Arial" panose="020B0604020202020204" pitchFamily="34" charset="0"/>
                <a:cs typeface="Arial" panose="020B0604020202020204" pitchFamily="34" charset="0"/>
              </a:rPr>
              <a:t>Failure to </a:t>
            </a:r>
            <a:r>
              <a:rPr lang="en-US" sz="2400" dirty="0" smtClean="0">
                <a:latin typeface="Arial" panose="020B0604020202020204" pitchFamily="34" charset="0"/>
                <a:cs typeface="Arial" panose="020B0604020202020204" pitchFamily="34" charset="0"/>
              </a:rPr>
              <a:t>evaluate if </a:t>
            </a:r>
            <a:r>
              <a:rPr lang="en-US" sz="2400" dirty="0">
                <a:latin typeface="Arial" panose="020B0604020202020204" pitchFamily="34" charset="0"/>
                <a:cs typeface="Arial" panose="020B0604020202020204" pitchFamily="34" charset="0"/>
              </a:rPr>
              <a:t>subcontract billings are accurate and compliant with subcontract </a:t>
            </a:r>
            <a:r>
              <a:rPr lang="en-US" sz="2400" dirty="0" smtClean="0">
                <a:latin typeface="Arial" panose="020B0604020202020204" pitchFamily="34" charset="0"/>
                <a:cs typeface="Arial" panose="020B0604020202020204" pitchFamily="34" charset="0"/>
              </a:rPr>
              <a:t>terms.</a:t>
            </a:r>
            <a:endParaRPr lang="en-US" sz="2400" dirty="0">
              <a:latin typeface="Arial" panose="020B0604020202020204" pitchFamily="34" charset="0"/>
              <a:cs typeface="Arial" panose="020B0604020202020204" pitchFamily="34" charset="0"/>
            </a:endParaRPr>
          </a:p>
          <a:p>
            <a:pPr>
              <a:lnSpc>
                <a:spcPct val="90000"/>
              </a:lnSpc>
              <a:spcBef>
                <a:spcPts val="1800"/>
              </a:spcBef>
            </a:pPr>
            <a:r>
              <a:rPr lang="en-US" sz="2400" dirty="0">
                <a:latin typeface="Arial" panose="020B0604020202020204" pitchFamily="34" charset="0"/>
                <a:cs typeface="Arial" panose="020B0604020202020204" pitchFamily="34" charset="0"/>
              </a:rPr>
              <a:t>Failure to obtain an adequate incurred cost submission from </a:t>
            </a:r>
            <a:r>
              <a:rPr lang="en-US" sz="2400" dirty="0" smtClean="0">
                <a:latin typeface="Arial" panose="020B0604020202020204" pitchFamily="34" charset="0"/>
                <a:cs typeface="Arial" panose="020B0604020202020204" pitchFamily="34" charset="0"/>
              </a:rPr>
              <a:t>subcontractor</a:t>
            </a:r>
            <a:r>
              <a:rPr lang="en-US" sz="2400" dirty="0">
                <a:latin typeface="Arial" panose="020B0604020202020204" pitchFamily="34" charset="0"/>
                <a:cs typeface="Arial" panose="020B0604020202020204" pitchFamily="34" charset="0"/>
              </a:rPr>
              <a:t> </a:t>
            </a:r>
            <a:r>
              <a:rPr lang="en-US" sz="2400" dirty="0" smtClean="0">
                <a:latin typeface="Arial" panose="020B0604020202020204" pitchFamily="34" charset="0"/>
                <a:cs typeface="Arial" panose="020B0604020202020204" pitchFamily="34" charset="0"/>
              </a:rPr>
              <a:t>when it was included as a requirements in the subcontract terms</a:t>
            </a:r>
            <a:endParaRPr lang="en-US" sz="2400"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29</a:t>
            </a:fld>
            <a:endParaRPr lang="en-US" dirty="0"/>
          </a:p>
        </p:txBody>
      </p:sp>
    </p:spTree>
    <p:extLst>
      <p:ext uri="{BB962C8B-B14F-4D97-AF65-F5344CB8AC3E}">
        <p14:creationId xmlns:p14="http://schemas.microsoft.com/office/powerpoint/2010/main" val="2633600745"/>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latin typeface="Arial" panose="020B0604020202020204" pitchFamily="34" charset="0"/>
                <a:cs typeface="Arial" panose="020B0604020202020204" pitchFamily="34" charset="0"/>
              </a:rPr>
              <a:t>Subcontracting Summary</a:t>
            </a:r>
            <a:endParaRPr lang="en-US" dirty="0"/>
          </a:p>
        </p:txBody>
      </p:sp>
      <p:sp>
        <p:nvSpPr>
          <p:cNvPr id="3" name="Content Placeholder 2"/>
          <p:cNvSpPr>
            <a:spLocks noGrp="1"/>
          </p:cNvSpPr>
          <p:nvPr>
            <p:ph idx="1"/>
          </p:nvPr>
        </p:nvSpPr>
        <p:spPr>
          <a:xfrm>
            <a:off x="457200" y="1649032"/>
            <a:ext cx="8229600" cy="3750732"/>
          </a:xfrm>
        </p:spPr>
        <p:txBody>
          <a:bodyPr/>
          <a:lstStyle/>
          <a:p>
            <a:pPr>
              <a:lnSpc>
                <a:spcPct val="85000"/>
              </a:lnSpc>
              <a:spcBef>
                <a:spcPts val="3600"/>
              </a:spcBef>
            </a:pPr>
            <a:r>
              <a:rPr lang="en-US" dirty="0">
                <a:latin typeface="Arial" panose="020B0604020202020204" pitchFamily="34" charset="0"/>
                <a:cs typeface="Arial" panose="020B0604020202020204" pitchFamily="34" charset="0"/>
              </a:rPr>
              <a:t>Know contract requirements regarding subcontracting </a:t>
            </a:r>
            <a:r>
              <a:rPr lang="en-US" dirty="0" smtClean="0">
                <a:latin typeface="Arial" panose="020B0604020202020204" pitchFamily="34" charset="0"/>
                <a:cs typeface="Arial" panose="020B0604020202020204" pitchFamily="34" charset="0"/>
              </a:rPr>
              <a:t>clauses.</a:t>
            </a:r>
          </a:p>
          <a:p>
            <a:pPr>
              <a:lnSpc>
                <a:spcPct val="85000"/>
              </a:lnSpc>
              <a:spcBef>
                <a:spcPts val="3600"/>
              </a:spcBef>
            </a:pPr>
            <a:r>
              <a:rPr lang="en-US" dirty="0">
                <a:latin typeface="Arial" panose="020B0604020202020204" pitchFamily="34" charset="0"/>
                <a:cs typeface="Arial" panose="020B0604020202020204" pitchFamily="34" charset="0"/>
              </a:rPr>
              <a:t>Do not assume that you can subcontract.</a:t>
            </a:r>
          </a:p>
          <a:p>
            <a:pPr>
              <a:lnSpc>
                <a:spcPct val="85000"/>
              </a:lnSpc>
              <a:spcBef>
                <a:spcPts val="3600"/>
              </a:spcBef>
            </a:pPr>
            <a:r>
              <a:rPr lang="en-US" dirty="0">
                <a:latin typeface="Arial" panose="020B0604020202020204" pitchFamily="34" charset="0"/>
                <a:cs typeface="Arial" panose="020B0604020202020204" pitchFamily="34" charset="0"/>
              </a:rPr>
              <a:t>If you are a subcontractor know what is required of the prime</a:t>
            </a:r>
            <a:r>
              <a:rPr lang="en-US" dirty="0" smtClean="0">
                <a:latin typeface="Arial" panose="020B0604020202020204" pitchFamily="34" charset="0"/>
                <a:cs typeface="Arial" panose="020B0604020202020204" pitchFamily="34" charset="0"/>
              </a:rPr>
              <a:t>.</a:t>
            </a:r>
            <a:endParaRPr lang="en-US" dirty="0">
              <a:latin typeface="Arial" panose="020B0604020202020204" pitchFamily="34" charset="0"/>
              <a:cs typeface="Arial" panose="020B0604020202020204" pitchFamily="34" charset="0"/>
            </a:endParaRPr>
          </a:p>
        </p:txBody>
      </p:sp>
      <p:sp>
        <p:nvSpPr>
          <p:cNvPr id="4" name="Slide Number Placeholder 3"/>
          <p:cNvSpPr>
            <a:spLocks noGrp="1"/>
          </p:cNvSpPr>
          <p:nvPr>
            <p:ph type="sldNum" sz="quarter" idx="10"/>
          </p:nvPr>
        </p:nvSpPr>
        <p:spPr/>
        <p:txBody>
          <a:bodyPr/>
          <a:lstStyle/>
          <a:p>
            <a:r>
              <a:rPr lang="en-US" smtClean="0"/>
              <a:t>Page | </a:t>
            </a:r>
            <a:fld id="{BC79CCBE-52D1-E04C-B564-6DE01C585E81}" type="slidenum">
              <a:rPr lang="en-US" smtClean="0"/>
              <a:pPr/>
              <a:t>30</a:t>
            </a:fld>
            <a:endParaRPr lang="en-US" dirty="0"/>
          </a:p>
        </p:txBody>
      </p:sp>
    </p:spTree>
    <p:extLst>
      <p:ext uri="{BB962C8B-B14F-4D97-AF65-F5344CB8AC3E}">
        <p14:creationId xmlns:p14="http://schemas.microsoft.com/office/powerpoint/2010/main" val="937111487"/>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latin typeface="Arial" panose="020B0604020202020204" pitchFamily="34" charset="0"/>
                <a:cs typeface="Arial" panose="020B0604020202020204" pitchFamily="34" charset="0"/>
              </a:rPr>
              <a:t>Questions/Comments</a:t>
            </a:r>
            <a:endParaRPr lang="en-US" b="1" dirty="0">
              <a:latin typeface="Arial" panose="020B0604020202020204" pitchFamily="34" charset="0"/>
              <a:cs typeface="Arial" panose="020B0604020202020204" pitchFamily="34" charset="0"/>
            </a:endParaRPr>
          </a:p>
        </p:txBody>
      </p:sp>
      <p:pic>
        <p:nvPicPr>
          <p:cNvPr id="5" name="Content Placeholder 4"/>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457200" y="1805781"/>
            <a:ext cx="8229600" cy="4114800"/>
          </a:xfrm>
        </p:spPr>
      </p:pic>
      <p:sp>
        <p:nvSpPr>
          <p:cNvPr id="4" name="Slide Number Placeholder 3"/>
          <p:cNvSpPr>
            <a:spLocks noGrp="1"/>
          </p:cNvSpPr>
          <p:nvPr>
            <p:ph type="sldNum" sz="quarter" idx="10"/>
          </p:nvPr>
        </p:nvSpPr>
        <p:spPr/>
        <p:txBody>
          <a:bodyPr/>
          <a:lstStyle/>
          <a:p>
            <a:pPr>
              <a:defRPr/>
            </a:pPr>
            <a:r>
              <a:rPr lang="en-US" smtClean="0"/>
              <a:t>Page | </a:t>
            </a:r>
            <a:fld id="{E1F5AE95-29B5-4662-A84C-BBC99D2A4CE3}" type="slidenum">
              <a:rPr lang="en-US" smtClean="0"/>
              <a:pPr>
                <a:defRPr/>
              </a:pPr>
              <a:t>31</a:t>
            </a:fld>
            <a:endParaRPr lang="en-US"/>
          </a:p>
        </p:txBody>
      </p:sp>
    </p:spTree>
    <p:extLst>
      <p:ext uri="{BB962C8B-B14F-4D97-AF65-F5344CB8AC3E}">
        <p14:creationId xmlns:p14="http://schemas.microsoft.com/office/powerpoint/2010/main" val="3093665720"/>
      </p:ext>
    </p:extLst>
  </p:cSld>
  <p:clrMapOvr>
    <a:masterClrMapping/>
  </p:clrMapOvr>
  <p:timing>
    <p:tnLst>
      <p:par>
        <p:cTn id="1" dur="indefinite" restart="never" nodeType="tmRoot"/>
      </p:par>
    </p:tnLst>
  </p:timing>
</p:sld>
</file>

<file path=ppt/theme/theme1.xml><?xml version="1.0" encoding="utf-8"?>
<a:theme xmlns:a="http://schemas.openxmlformats.org/drawingml/2006/main" name="DCAA2017">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DCAA2017</Template>
  <TotalTime>3773</TotalTime>
  <Words>1875</Words>
  <Application>Microsoft Office PowerPoint</Application>
  <PresentationFormat>On-screen Show (4:3)</PresentationFormat>
  <Paragraphs>227</Paragraphs>
  <Slides>31</Slides>
  <Notes>31</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31</vt:i4>
      </vt:variant>
    </vt:vector>
  </HeadingPairs>
  <TitlesOfParts>
    <vt:vector size="37" baseType="lpstr">
      <vt:lpstr>ＭＳ Ｐゴシック</vt:lpstr>
      <vt:lpstr>Arial</vt:lpstr>
      <vt:lpstr>Calibri</vt:lpstr>
      <vt:lpstr>Times New Roman</vt:lpstr>
      <vt:lpstr>Wingdings</vt:lpstr>
      <vt:lpstr>DCAA2017</vt:lpstr>
      <vt:lpstr>Monitoring Subcontracts</vt:lpstr>
      <vt:lpstr>Subcontracts</vt:lpstr>
      <vt:lpstr>Subcontract Responsibility (FAR 9.104-4)</vt:lpstr>
      <vt:lpstr>Subcontract Responsibility (FAR 9.104-4)</vt:lpstr>
      <vt:lpstr>Subcontracts Clause </vt:lpstr>
      <vt:lpstr>Consent to Subcontract</vt:lpstr>
      <vt:lpstr>Consent to Subcontract</vt:lpstr>
      <vt:lpstr>Consent to Subcontract</vt:lpstr>
      <vt:lpstr>Consent to Subcontract</vt:lpstr>
      <vt:lpstr>Consent to Subcontract</vt:lpstr>
      <vt:lpstr>Consent to Subcontract</vt:lpstr>
      <vt:lpstr>Purchasing System</vt:lpstr>
      <vt:lpstr>Purchasing System</vt:lpstr>
      <vt:lpstr>Purchasing System</vt:lpstr>
      <vt:lpstr>Purchasing System</vt:lpstr>
      <vt:lpstr>Purchasing System</vt:lpstr>
      <vt:lpstr>Proposal Responsibilities</vt:lpstr>
      <vt:lpstr>Price Analysis</vt:lpstr>
      <vt:lpstr>Examples of Price Analysis Techniques</vt:lpstr>
      <vt:lpstr>Cost Analysis</vt:lpstr>
      <vt:lpstr>Examples of Cost Analysis Techniques</vt:lpstr>
      <vt:lpstr>Cost Analysis</vt:lpstr>
      <vt:lpstr>Examples of Inadequate Subcontract        Analysis Procedures</vt:lpstr>
      <vt:lpstr>Subcontract Analysis</vt:lpstr>
      <vt:lpstr>Incurred Cost  Subcontract Responsibilities</vt:lpstr>
      <vt:lpstr>Incurred Cost  Subcontract Responsibilities</vt:lpstr>
      <vt:lpstr>Incurred Cost  Subcontract Responsibilities</vt:lpstr>
      <vt:lpstr>Common Prime or Higher Tier Subcontract Deficiencies</vt:lpstr>
      <vt:lpstr>Common Prime or Higher Tier Subcontract Deficiencies</vt:lpstr>
      <vt:lpstr>Subcontracting Summary</vt:lpstr>
      <vt:lpstr>Questions/Comments</vt:lpstr>
    </vt:vector>
  </TitlesOfParts>
  <Company>Defense Contract Audit Agency</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Monitoring…</dc:title>
  <dc:creator>Sherry Kobus</dc:creator>
  <cp:lastModifiedBy>Mercado, Luis, Mr, DCAA</cp:lastModifiedBy>
  <cp:revision>174</cp:revision>
  <cp:lastPrinted>2019-09-24T17:31:37Z</cp:lastPrinted>
  <dcterms:created xsi:type="dcterms:W3CDTF">2014-06-19T13:14:39Z</dcterms:created>
  <dcterms:modified xsi:type="dcterms:W3CDTF">2022-10-11T13:04:52Z</dcterms:modified>
</cp:coreProperties>
</file>